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Open Sans" panose="020F0502020204030204" pitchFamily="34" charset="0"/>
      <p:regular r:id="rId26"/>
      <p:bold r:id="rId27"/>
      <p:italic r:id="rId28"/>
      <p:boldItalic r:id="rId29"/>
    </p:embeddedFont>
    <p:embeddedFont>
      <p:font typeface="Poppins" panose="020B0502040204020203" pitchFamily="2" charset="0"/>
      <p:regular r:id="rId30"/>
      <p:bold r:id="rId31"/>
      <p:italic r:id="rId32"/>
      <p:boldItalic r:id="rId33"/>
    </p:embeddedFont>
    <p:embeddedFont>
      <p:font typeface="Poppins Medium" panose="00000600000000000000" pitchFamily="2" charset="0"/>
      <p:regular r:id="rId34"/>
      <p:bold r:id="rId35"/>
      <p:italic r:id="rId36"/>
      <p:boldItalic r:id="rId37"/>
    </p:embeddedFont>
    <p:embeddedFont>
      <p:font typeface="Poppins SemiBold" panose="000007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9f02095231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9f02095231_2_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a6ae85e62e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2a6ae85e62e_0_4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9f02095231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19f02095231_2_1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9f02095231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g19f02095231_2_1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9f02095231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9f02095231_2_1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9f02095231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19f02095231_2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9f02095231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19f02095231_2_1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9f02095231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7" name="Google Shape;937;g19f02095231_2_1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9f02095231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3" name="Google Shape;993;g19f02095231_2_1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9f02095231_2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g19f02095231_2_9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9f02095231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9f02095231_2_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9f0209523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19f02095231_2_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a6ae85e62e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2a6ae85e62e_0_2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6ae85e62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2a6ae85e62e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6ae85e62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a6ae85e62e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9f02095231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9f02095231_2_1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a6ae85e62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g2a6ae85e62e_0_2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6ae85e62e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a6ae85e62e_0_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6"/>
        <p:cNvGrpSpPr/>
        <p:nvPr/>
      </p:nvGrpSpPr>
      <p:grpSpPr>
        <a:xfrm>
          <a:off x="0" y="0"/>
          <a:ext cx="0" cy="0"/>
          <a:chOff x="0" y="0"/>
          <a:chExt cx="0" cy="0"/>
        </a:xfrm>
      </p:grpSpPr>
      <p:sp>
        <p:nvSpPr>
          <p:cNvPr id="57" name="Google Shape;57;p14"/>
          <p:cNvSpPr>
            <a:spLocks noGrp="1"/>
          </p:cNvSpPr>
          <p:nvPr>
            <p:ph type="pic" idx="2"/>
          </p:nvPr>
        </p:nvSpPr>
        <p:spPr>
          <a:xfrm>
            <a:off x="647700" y="504825"/>
            <a:ext cx="3371850" cy="5153025"/>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 name="Google Shape;61;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64"/>
        <p:cNvGrpSpPr/>
        <p:nvPr/>
      </p:nvGrpSpPr>
      <p:grpSpPr>
        <a:xfrm>
          <a:off x="0" y="0"/>
          <a:ext cx="0" cy="0"/>
          <a:chOff x="0" y="0"/>
          <a:chExt cx="0" cy="0"/>
        </a:xfrm>
      </p:grpSpPr>
      <p:sp>
        <p:nvSpPr>
          <p:cNvPr id="65" name="Google Shape;65;p16"/>
          <p:cNvSpPr>
            <a:spLocks noGrp="1"/>
          </p:cNvSpPr>
          <p:nvPr>
            <p:ph type="pic" idx="2"/>
          </p:nvPr>
        </p:nvSpPr>
        <p:spPr>
          <a:xfrm>
            <a:off x="2452034" y="870243"/>
            <a:ext cx="1057458" cy="1057458"/>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6"/>
        <p:cNvGrpSpPr/>
        <p:nvPr/>
      </p:nvGrpSpPr>
      <p:grpSpPr>
        <a:xfrm>
          <a:off x="0" y="0"/>
          <a:ext cx="0" cy="0"/>
          <a:chOff x="0" y="0"/>
          <a:chExt cx="0" cy="0"/>
        </a:xfrm>
      </p:grpSpPr>
      <p:sp>
        <p:nvSpPr>
          <p:cNvPr id="67" name="Google Shape;67;p17"/>
          <p:cNvSpPr>
            <a:spLocks noGrp="1"/>
          </p:cNvSpPr>
          <p:nvPr>
            <p:ph type="pic" idx="2"/>
          </p:nvPr>
        </p:nvSpPr>
        <p:spPr>
          <a:xfrm>
            <a:off x="2608657" y="2326710"/>
            <a:ext cx="1143089" cy="1143089"/>
          </a:xfrm>
          <a:prstGeom prst="rect">
            <a:avLst/>
          </a:prstGeom>
          <a:noFill/>
          <a:ln>
            <a:noFill/>
          </a:ln>
        </p:spPr>
      </p:sp>
      <p:sp>
        <p:nvSpPr>
          <p:cNvPr id="68" name="Google Shape;68;p17"/>
          <p:cNvSpPr>
            <a:spLocks noGrp="1"/>
          </p:cNvSpPr>
          <p:nvPr>
            <p:ph type="pic" idx="3"/>
          </p:nvPr>
        </p:nvSpPr>
        <p:spPr>
          <a:xfrm>
            <a:off x="4255177" y="2326710"/>
            <a:ext cx="1143089" cy="1143089"/>
          </a:xfrm>
          <a:prstGeom prst="rect">
            <a:avLst/>
          </a:prstGeom>
          <a:noFill/>
          <a:ln>
            <a:noFill/>
          </a:ln>
        </p:spPr>
      </p:sp>
      <p:sp>
        <p:nvSpPr>
          <p:cNvPr id="69" name="Google Shape;69;p17"/>
          <p:cNvSpPr>
            <a:spLocks noGrp="1"/>
          </p:cNvSpPr>
          <p:nvPr>
            <p:ph type="pic" idx="4"/>
          </p:nvPr>
        </p:nvSpPr>
        <p:spPr>
          <a:xfrm>
            <a:off x="5901697" y="2326710"/>
            <a:ext cx="1143088" cy="1143089"/>
          </a:xfrm>
          <a:prstGeom prst="rect">
            <a:avLst/>
          </a:prstGeom>
          <a:noFill/>
          <a:ln>
            <a:noFill/>
          </a:ln>
        </p:spPr>
      </p:sp>
      <p:sp>
        <p:nvSpPr>
          <p:cNvPr id="70" name="Google Shape;70;p17"/>
          <p:cNvSpPr>
            <a:spLocks noGrp="1"/>
          </p:cNvSpPr>
          <p:nvPr>
            <p:ph type="pic" idx="5"/>
          </p:nvPr>
        </p:nvSpPr>
        <p:spPr>
          <a:xfrm>
            <a:off x="7548216" y="2326710"/>
            <a:ext cx="1143088" cy="1143089"/>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5"/>
        <p:cNvGrpSpPr/>
        <p:nvPr/>
      </p:nvGrpSpPr>
      <p:grpSpPr>
        <a:xfrm>
          <a:off x="0" y="0"/>
          <a:ext cx="0" cy="0"/>
          <a:chOff x="0" y="0"/>
          <a:chExt cx="0" cy="0"/>
        </a:xfrm>
      </p:grpSpPr>
      <p:sp>
        <p:nvSpPr>
          <p:cNvPr id="76" name="Google Shape;76;p19"/>
          <p:cNvSpPr>
            <a:spLocks noGrp="1"/>
          </p:cNvSpPr>
          <p:nvPr>
            <p:ph type="pic" idx="2"/>
          </p:nvPr>
        </p:nvSpPr>
        <p:spPr>
          <a:xfrm>
            <a:off x="6484055" y="2170798"/>
            <a:ext cx="836703" cy="773730"/>
          </a:xfrm>
          <a:prstGeom prst="rect">
            <a:avLst/>
          </a:prstGeom>
          <a:noFill/>
          <a:ln>
            <a:noFill/>
          </a:ln>
        </p:spPr>
      </p:sp>
      <p:sp>
        <p:nvSpPr>
          <p:cNvPr id="77" name="Google Shape;77;p19"/>
          <p:cNvSpPr>
            <a:spLocks noGrp="1"/>
          </p:cNvSpPr>
          <p:nvPr>
            <p:ph type="pic" idx="3"/>
          </p:nvPr>
        </p:nvSpPr>
        <p:spPr>
          <a:xfrm>
            <a:off x="8002877" y="2170798"/>
            <a:ext cx="836703" cy="773730"/>
          </a:xfrm>
          <a:prstGeom prst="rect">
            <a:avLst/>
          </a:prstGeom>
          <a:noFill/>
          <a:ln>
            <a:noFill/>
          </a:ln>
        </p:spPr>
      </p:sp>
      <p:sp>
        <p:nvSpPr>
          <p:cNvPr id="78" name="Google Shape;78;p19"/>
          <p:cNvSpPr>
            <a:spLocks noGrp="1"/>
          </p:cNvSpPr>
          <p:nvPr>
            <p:ph type="pic" idx="4"/>
          </p:nvPr>
        </p:nvSpPr>
        <p:spPr>
          <a:xfrm>
            <a:off x="6484055" y="3715372"/>
            <a:ext cx="836703" cy="773730"/>
          </a:xfrm>
          <a:prstGeom prst="rect">
            <a:avLst/>
          </a:prstGeom>
          <a:noFill/>
          <a:ln>
            <a:noFill/>
          </a:ln>
        </p:spPr>
      </p:sp>
      <p:sp>
        <p:nvSpPr>
          <p:cNvPr id="79" name="Google Shape;79;p19"/>
          <p:cNvSpPr>
            <a:spLocks noGrp="1"/>
          </p:cNvSpPr>
          <p:nvPr>
            <p:ph type="pic" idx="5"/>
          </p:nvPr>
        </p:nvSpPr>
        <p:spPr>
          <a:xfrm>
            <a:off x="8002877" y="3715372"/>
            <a:ext cx="836703" cy="77373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80"/>
        <p:cNvGrpSpPr/>
        <p:nvPr/>
      </p:nvGrpSpPr>
      <p:grpSpPr>
        <a:xfrm>
          <a:off x="0" y="0"/>
          <a:ext cx="0" cy="0"/>
          <a:chOff x="0" y="0"/>
          <a:chExt cx="0" cy="0"/>
        </a:xfrm>
      </p:grpSpPr>
      <p:sp>
        <p:nvSpPr>
          <p:cNvPr id="81" name="Google Shape;81;p20"/>
          <p:cNvSpPr>
            <a:spLocks noGrp="1"/>
          </p:cNvSpPr>
          <p:nvPr>
            <p:ph type="pic" idx="2"/>
          </p:nvPr>
        </p:nvSpPr>
        <p:spPr>
          <a:xfrm>
            <a:off x="2465789" y="2122168"/>
            <a:ext cx="1869872" cy="2349809"/>
          </a:xfrm>
          <a:prstGeom prst="rect">
            <a:avLst/>
          </a:prstGeom>
          <a:noFill/>
          <a:ln>
            <a:noFill/>
          </a:ln>
        </p:spPr>
      </p:sp>
      <p:sp>
        <p:nvSpPr>
          <p:cNvPr id="82" name="Google Shape;82;p20"/>
          <p:cNvSpPr>
            <a:spLocks noGrp="1"/>
          </p:cNvSpPr>
          <p:nvPr>
            <p:ph type="pic" idx="3"/>
          </p:nvPr>
        </p:nvSpPr>
        <p:spPr>
          <a:xfrm>
            <a:off x="4572000" y="1423846"/>
            <a:ext cx="2342557" cy="1483813"/>
          </a:xfrm>
          <a:prstGeom prst="rect">
            <a:avLst/>
          </a:prstGeom>
          <a:noFill/>
          <a:ln>
            <a:noFill/>
          </a:ln>
        </p:spPr>
      </p:sp>
      <p:sp>
        <p:nvSpPr>
          <p:cNvPr id="83" name="Google Shape;83;p20"/>
          <p:cNvSpPr>
            <a:spLocks noGrp="1"/>
          </p:cNvSpPr>
          <p:nvPr>
            <p:ph type="pic" idx="4"/>
          </p:nvPr>
        </p:nvSpPr>
        <p:spPr>
          <a:xfrm>
            <a:off x="4571999" y="3144002"/>
            <a:ext cx="2342557" cy="1319171"/>
          </a:xfrm>
          <a:prstGeom prst="rect">
            <a:avLst/>
          </a:prstGeom>
          <a:noFill/>
          <a:ln>
            <a:noFill/>
          </a:ln>
        </p:spPr>
      </p:sp>
      <p:sp>
        <p:nvSpPr>
          <p:cNvPr id="84" name="Google Shape;84;p20"/>
          <p:cNvSpPr>
            <a:spLocks noGrp="1"/>
          </p:cNvSpPr>
          <p:nvPr>
            <p:ph type="pic" idx="5"/>
          </p:nvPr>
        </p:nvSpPr>
        <p:spPr>
          <a:xfrm>
            <a:off x="7150897" y="1423847"/>
            <a:ext cx="1687116" cy="304813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7222496" y="1314582"/>
            <a:ext cx="1454704" cy="145470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87"/>
        <p:cNvGrpSpPr/>
        <p:nvPr/>
      </p:nvGrpSpPr>
      <p:grpSpPr>
        <a:xfrm>
          <a:off x="0" y="0"/>
          <a:ext cx="0" cy="0"/>
          <a:chOff x="0" y="0"/>
          <a:chExt cx="0" cy="0"/>
        </a:xfrm>
      </p:grpSpPr>
      <p:sp>
        <p:nvSpPr>
          <p:cNvPr id="88" name="Google Shape;88;p22"/>
          <p:cNvSpPr>
            <a:spLocks noGrp="1"/>
          </p:cNvSpPr>
          <p:nvPr>
            <p:ph type="pic" idx="2"/>
          </p:nvPr>
        </p:nvSpPr>
        <p:spPr>
          <a:xfrm>
            <a:off x="316830" y="4405395"/>
            <a:ext cx="600859" cy="60085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1" name="Google Shape;91;p2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4"/>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8" name="Google Shape;98;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5"/>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5"/>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p2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26"/>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2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8"/>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5" name="Google Shape;125;p28"/>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6" name="Google Shape;126;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9"/>
          <p:cNvSpPr>
            <a:spLocks noGrp="1"/>
          </p:cNvSpPr>
          <p:nvPr>
            <p:ph type="pic" idx="2"/>
          </p:nvPr>
        </p:nvSpPr>
        <p:spPr>
          <a:xfrm>
            <a:off x="3887391" y="740569"/>
            <a:ext cx="4629150" cy="3655219"/>
          </a:xfrm>
          <a:prstGeom prst="rect">
            <a:avLst/>
          </a:prstGeom>
          <a:noFill/>
          <a:ln>
            <a:noFill/>
          </a:ln>
        </p:spPr>
      </p:sp>
      <p:sp>
        <p:nvSpPr>
          <p:cNvPr id="132" name="Google Shape;132;p29"/>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3" name="Google Shape;133;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3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4" name="Google Shape;144;p31"/>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5" Type="http://schemas.openxmlformats.org/officeDocument/2006/relationships/image" Target="../media/image16.png"/><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3.xml"/><Relationship Id="rId3" Type="http://schemas.openxmlformats.org/officeDocument/2006/relationships/image" Target="../media/image17.jpg"/><Relationship Id="rId7" Type="http://schemas.openxmlformats.org/officeDocument/2006/relationships/slide" Target="slide2.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notesSlide" Target="../notesSlides/notesSlide14.xml"/><Relationship Id="rId16" Type="http://schemas.openxmlformats.org/officeDocument/2006/relationships/slide" Target="slide17.xml"/><Relationship Id="rId1" Type="http://schemas.openxmlformats.org/officeDocument/2006/relationships/slideLayout" Target="../slideLayouts/slideLayout17.xml"/><Relationship Id="rId6" Type="http://schemas.openxmlformats.org/officeDocument/2006/relationships/image" Target="../media/image20.jpg"/><Relationship Id="rId11" Type="http://schemas.openxmlformats.org/officeDocument/2006/relationships/image" Target="../media/image4.png"/><Relationship Id="rId5" Type="http://schemas.openxmlformats.org/officeDocument/2006/relationships/image" Target="../media/image19.jpg"/><Relationship Id="rId15" Type="http://schemas.openxmlformats.org/officeDocument/2006/relationships/slide" Target="slide15.xml"/><Relationship Id="rId10" Type="http://schemas.openxmlformats.org/officeDocument/2006/relationships/slide" Target="slide7.xml"/><Relationship Id="rId4" Type="http://schemas.openxmlformats.org/officeDocument/2006/relationships/image" Target="../media/image18.jpg"/><Relationship Id="rId9" Type="http://schemas.openxmlformats.org/officeDocument/2006/relationships/slide" Target="slide12.xml"/><Relationship Id="rId1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5" Type="http://schemas.openxmlformats.org/officeDocument/2006/relationships/image" Target="../media/image22.png"/><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3" Type="http://schemas.openxmlformats.org/officeDocument/2006/relationships/image" Target="../media/image5.png"/><Relationship Id="rId7" Type="http://schemas.openxmlformats.org/officeDocument/2006/relationships/slide" Target="slide12.xml"/><Relationship Id="rId12"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slide" Target="slide3.xml"/><Relationship Id="rId11" Type="http://schemas.openxmlformats.org/officeDocument/2006/relationships/slide" Target="slide13.xml"/><Relationship Id="rId5" Type="http://schemas.openxmlformats.org/officeDocument/2006/relationships/slide" Target="slide2.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image" Target="../media/image6.jpg"/><Relationship Id="rId9" Type="http://schemas.openxmlformats.org/officeDocument/2006/relationships/image" Target="../media/image4.png"/><Relationship Id="rId14" Type="http://schemas.openxmlformats.org/officeDocument/2006/relationships/slide" Target="slide17.xml"/></Relationships>
</file>

<file path=ppt/slides/_rels/slide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4.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12.xml"/><Relationship Id="rId15" Type="http://schemas.openxmlformats.org/officeDocument/2006/relationships/image" Target="../media/image8.png"/><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slide" Target="slide7.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slide" Target="slide6.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slide" Target="slide17.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4.xml"/><Relationship Id="rId4" Type="http://schemas.openxmlformats.org/officeDocument/2006/relationships/slide" Target="slide3.xml"/><Relationship Id="rId9" Type="http://schemas.openxmlformats.org/officeDocument/2006/relationships/slide" Target="slide13.xml"/><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51"/>
        <p:cNvGrpSpPr/>
        <p:nvPr/>
      </p:nvGrpSpPr>
      <p:grpSpPr>
        <a:xfrm>
          <a:off x="0" y="0"/>
          <a:ext cx="0" cy="0"/>
          <a:chOff x="0" y="0"/>
          <a:chExt cx="0" cy="0"/>
        </a:xfrm>
      </p:grpSpPr>
      <p:pic>
        <p:nvPicPr>
          <p:cNvPr id="152" name="Google Shape;152;p32"/>
          <p:cNvPicPr preferRelativeResize="0"/>
          <p:nvPr/>
        </p:nvPicPr>
        <p:blipFill rotWithShape="1">
          <a:blip r:embed="rId3">
            <a:alphaModFix/>
          </a:blip>
          <a:srcRect/>
          <a:stretch/>
        </p:blipFill>
        <p:spPr>
          <a:xfrm>
            <a:off x="6768675" y="1926749"/>
            <a:ext cx="647749" cy="645000"/>
          </a:xfrm>
          <a:prstGeom prst="rect">
            <a:avLst/>
          </a:prstGeom>
          <a:noFill/>
          <a:ln>
            <a:noFill/>
          </a:ln>
        </p:spPr>
      </p:pic>
      <p:sp>
        <p:nvSpPr>
          <p:cNvPr id="153" name="Google Shape;153;p32"/>
          <p:cNvSpPr txBox="1"/>
          <p:nvPr/>
        </p:nvSpPr>
        <p:spPr>
          <a:xfrm>
            <a:off x="2641325" y="821125"/>
            <a:ext cx="47751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4500">
                <a:solidFill>
                  <a:srgbClr val="1ED760"/>
                </a:solidFill>
                <a:latin typeface="Poppins SemiBold"/>
                <a:ea typeface="Poppins SemiBold"/>
                <a:cs typeface="Poppins SemiBold"/>
                <a:sym typeface="Poppins SemiBold"/>
              </a:rPr>
              <a:t>Introduction</a:t>
            </a:r>
            <a:endParaRPr sz="1100"/>
          </a:p>
        </p:txBody>
      </p:sp>
      <p:sp>
        <p:nvSpPr>
          <p:cNvPr id="154" name="Google Shape;154;p32"/>
          <p:cNvSpPr txBox="1"/>
          <p:nvPr/>
        </p:nvSpPr>
        <p:spPr>
          <a:xfrm>
            <a:off x="6829850" y="613375"/>
            <a:ext cx="18447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400">
                <a:solidFill>
                  <a:schemeClr val="lt1"/>
                </a:solidFill>
                <a:latin typeface="Poppins Medium"/>
                <a:ea typeface="Poppins Medium"/>
                <a:cs typeface="Poppins Medium"/>
                <a:sym typeface="Poppins Medium"/>
              </a:rPr>
              <a:t>predict hit songs on Spotify.</a:t>
            </a:r>
            <a:endParaRPr sz="1100"/>
          </a:p>
        </p:txBody>
      </p:sp>
      <p:pic>
        <p:nvPicPr>
          <p:cNvPr id="155" name="Google Shape;155;p32" descr="A person in a red shirt&#10;&#10;Description automatically generated with medium confidence"/>
          <p:cNvPicPr preferRelativeResize="0">
            <a:picLocks noGrp="1"/>
          </p:cNvPicPr>
          <p:nvPr>
            <p:ph type="pic" idx="2"/>
          </p:nvPr>
        </p:nvPicPr>
        <p:blipFill rotWithShape="1">
          <a:blip r:embed="rId4">
            <a:alphaModFix/>
          </a:blip>
          <a:srcRect t="18" b="18"/>
          <a:stretch/>
        </p:blipFill>
        <p:spPr>
          <a:xfrm>
            <a:off x="69800" y="699500"/>
            <a:ext cx="3231364" cy="4938351"/>
          </a:xfrm>
          <a:prstGeom prst="rect">
            <a:avLst/>
          </a:prstGeom>
          <a:noFill/>
          <a:ln>
            <a:noFill/>
          </a:ln>
        </p:spPr>
      </p:pic>
      <p:pic>
        <p:nvPicPr>
          <p:cNvPr id="156" name="Google Shape;156;p32" descr="A black cell phone&#10;&#10;Description automatically generated with low confidence"/>
          <p:cNvPicPr preferRelativeResize="0"/>
          <p:nvPr/>
        </p:nvPicPr>
        <p:blipFill rotWithShape="1">
          <a:blip r:embed="rId5">
            <a:alphaModFix/>
          </a:blip>
          <a:srcRect/>
          <a:stretch/>
        </p:blipFill>
        <p:spPr>
          <a:xfrm>
            <a:off x="6513079" y="102572"/>
            <a:ext cx="2478249" cy="49383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12" scaled="0"/>
        </a:gradFill>
        <a:effectLst/>
      </p:bgPr>
    </p:bg>
    <p:spTree>
      <p:nvGrpSpPr>
        <p:cNvPr id="1" name="Shape 602"/>
        <p:cNvGrpSpPr/>
        <p:nvPr/>
      </p:nvGrpSpPr>
      <p:grpSpPr>
        <a:xfrm>
          <a:off x="0" y="0"/>
          <a:ext cx="0" cy="0"/>
          <a:chOff x="0" y="0"/>
          <a:chExt cx="0" cy="0"/>
        </a:xfrm>
      </p:grpSpPr>
      <p:grpSp>
        <p:nvGrpSpPr>
          <p:cNvPr id="603" name="Google Shape;603;p41"/>
          <p:cNvGrpSpPr/>
          <p:nvPr/>
        </p:nvGrpSpPr>
        <p:grpSpPr>
          <a:xfrm>
            <a:off x="300053" y="166249"/>
            <a:ext cx="270914" cy="52682"/>
            <a:chOff x="249382" y="221673"/>
            <a:chExt cx="234497" cy="45600"/>
          </a:xfrm>
        </p:grpSpPr>
        <p:sp>
          <p:nvSpPr>
            <p:cNvPr id="604" name="Google Shape;604;p41"/>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5" name="Google Shape;605;p41"/>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6" name="Google Shape;606;p41"/>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607" name="Google Shape;607;p41"/>
          <p:cNvGrpSpPr/>
          <p:nvPr/>
        </p:nvGrpSpPr>
        <p:grpSpPr>
          <a:xfrm>
            <a:off x="2443181" y="219048"/>
            <a:ext cx="223451" cy="223451"/>
            <a:chOff x="8892506" y="664914"/>
            <a:chExt cx="209400" cy="209400"/>
          </a:xfrm>
        </p:grpSpPr>
        <p:sp>
          <p:nvSpPr>
            <p:cNvPr id="608" name="Google Shape;608;p41"/>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9" name="Google Shape;609;p41"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10" name="Google Shape;610;p41"/>
          <p:cNvGrpSpPr/>
          <p:nvPr/>
        </p:nvGrpSpPr>
        <p:grpSpPr>
          <a:xfrm flipH="1">
            <a:off x="2749825" y="219048"/>
            <a:ext cx="223451" cy="223451"/>
            <a:chOff x="8892506" y="664914"/>
            <a:chExt cx="209400" cy="209400"/>
          </a:xfrm>
        </p:grpSpPr>
        <p:sp>
          <p:nvSpPr>
            <p:cNvPr id="611" name="Google Shape;611;p41"/>
            <p:cNvSpPr/>
            <p:nvPr/>
          </p:nvSpPr>
          <p:spPr>
            <a:xfrm>
              <a:off x="8892506" y="664914"/>
              <a:ext cx="209400" cy="209400"/>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2" name="Google Shape;612;p41"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13" name="Google Shape;613;p41"/>
          <p:cNvSpPr txBox="1"/>
          <p:nvPr/>
        </p:nvSpPr>
        <p:spPr>
          <a:xfrm>
            <a:off x="2393500" y="554975"/>
            <a:ext cx="48249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Results - Non Hits</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grpSp>
        <p:nvGrpSpPr>
          <p:cNvPr id="614" name="Google Shape;614;p41"/>
          <p:cNvGrpSpPr/>
          <p:nvPr/>
        </p:nvGrpSpPr>
        <p:grpSpPr>
          <a:xfrm>
            <a:off x="6828349" y="220591"/>
            <a:ext cx="758250" cy="223425"/>
            <a:chOff x="9104466" y="294121"/>
            <a:chExt cx="1011000" cy="297900"/>
          </a:xfrm>
        </p:grpSpPr>
        <p:sp>
          <p:nvSpPr>
            <p:cNvPr id="615" name="Google Shape;615;p41"/>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6" name="Google Shape;616;p41"/>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617" name="Google Shape;617;p41"/>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8" name="Google Shape;618;p41"/>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619" name="Google Shape;619;p41"/>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0" name="Google Shape;620;p41"/>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1" name="Google Shape;621;p41"/>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22" name="Google Shape;622;p41"/>
          <p:cNvPicPr preferRelativeResize="0"/>
          <p:nvPr/>
        </p:nvPicPr>
        <p:blipFill>
          <a:blip r:embed="rId3">
            <a:alphaModFix/>
          </a:blip>
          <a:stretch>
            <a:fillRect/>
          </a:stretch>
        </p:blipFill>
        <p:spPr>
          <a:xfrm>
            <a:off x="0" y="1378047"/>
            <a:ext cx="9144002" cy="29359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626"/>
        <p:cNvGrpSpPr/>
        <p:nvPr/>
      </p:nvGrpSpPr>
      <p:grpSpPr>
        <a:xfrm>
          <a:off x="0" y="0"/>
          <a:ext cx="0" cy="0"/>
          <a:chOff x="0" y="0"/>
          <a:chExt cx="0" cy="0"/>
        </a:xfrm>
      </p:grpSpPr>
      <p:sp>
        <p:nvSpPr>
          <p:cNvPr id="627" name="Google Shape;627;p42"/>
          <p:cNvSpPr/>
          <p:nvPr/>
        </p:nvSpPr>
        <p:spPr>
          <a:xfrm flipH="1">
            <a:off x="2432500" y="1966625"/>
            <a:ext cx="2364600" cy="470400"/>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lt1"/>
                </a:solidFill>
                <a:latin typeface="Calibri"/>
                <a:ea typeface="Calibri"/>
                <a:cs typeface="Calibri"/>
                <a:sym typeface="Calibri"/>
              </a:rPr>
              <a:t>rfeControl()</a:t>
            </a:r>
            <a:endParaRPr>
              <a:solidFill>
                <a:schemeClr val="lt1"/>
              </a:solidFill>
              <a:latin typeface="Calibri"/>
              <a:ea typeface="Calibri"/>
              <a:cs typeface="Calibri"/>
              <a:sym typeface="Calibri"/>
            </a:endParaRPr>
          </a:p>
          <a:p>
            <a:pPr marL="0" marR="0" lvl="0" indent="0" algn="ctr" rtl="0">
              <a:spcBef>
                <a:spcPts val="0"/>
              </a:spcBef>
              <a:spcAft>
                <a:spcPts val="0"/>
              </a:spcAft>
              <a:buNone/>
            </a:pPr>
            <a:r>
              <a:rPr lang="en-GB">
                <a:solidFill>
                  <a:schemeClr val="lt1"/>
                </a:solidFill>
                <a:latin typeface="Calibri"/>
                <a:ea typeface="Calibri"/>
                <a:cs typeface="Calibri"/>
                <a:sym typeface="Calibri"/>
              </a:rPr>
              <a:t>Backwards</a:t>
            </a:r>
            <a:endParaRPr>
              <a:solidFill>
                <a:schemeClr val="lt1"/>
              </a:solidFill>
              <a:latin typeface="Calibri"/>
              <a:ea typeface="Calibri"/>
              <a:cs typeface="Calibri"/>
              <a:sym typeface="Calibri"/>
            </a:endParaRPr>
          </a:p>
        </p:txBody>
      </p:sp>
      <p:sp>
        <p:nvSpPr>
          <p:cNvPr id="628" name="Google Shape;628;p42"/>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629" name="Google Shape;629;p42"/>
          <p:cNvGrpSpPr/>
          <p:nvPr/>
        </p:nvGrpSpPr>
        <p:grpSpPr>
          <a:xfrm>
            <a:off x="300058" y="166255"/>
            <a:ext cx="271058" cy="52820"/>
            <a:chOff x="249382" y="221673"/>
            <a:chExt cx="234616" cy="45719"/>
          </a:xfrm>
        </p:grpSpPr>
        <p:sp>
          <p:nvSpPr>
            <p:cNvPr id="630" name="Google Shape;630;p42"/>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1" name="Google Shape;631;p42"/>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2" name="Google Shape;632;p42"/>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633" name="Google Shape;633;p42"/>
          <p:cNvGrpSpPr/>
          <p:nvPr/>
        </p:nvGrpSpPr>
        <p:grpSpPr>
          <a:xfrm>
            <a:off x="2443540" y="219075"/>
            <a:ext cx="223460" cy="223460"/>
            <a:chOff x="8892506" y="664914"/>
            <a:chExt cx="209401" cy="209401"/>
          </a:xfrm>
        </p:grpSpPr>
        <p:sp>
          <p:nvSpPr>
            <p:cNvPr id="634" name="Google Shape;634;p42"/>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5" name="Google Shape;635;p42"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36" name="Google Shape;636;p42"/>
          <p:cNvGrpSpPr/>
          <p:nvPr/>
        </p:nvGrpSpPr>
        <p:grpSpPr>
          <a:xfrm flipH="1">
            <a:off x="2749457" y="219075"/>
            <a:ext cx="223460" cy="223460"/>
            <a:chOff x="8892506" y="664914"/>
            <a:chExt cx="209401" cy="209401"/>
          </a:xfrm>
        </p:grpSpPr>
        <p:sp>
          <p:nvSpPr>
            <p:cNvPr id="637" name="Google Shape;637;p42"/>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8" name="Google Shape;638;p42"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39" name="Google Shape;639;p42"/>
          <p:cNvSpPr txBox="1"/>
          <p:nvPr/>
        </p:nvSpPr>
        <p:spPr>
          <a:xfrm>
            <a:off x="2432500" y="444100"/>
            <a:ext cx="41154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Feature Selection</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640" name="Google Shape;640;p42"/>
          <p:cNvSpPr txBox="1"/>
          <p:nvPr/>
        </p:nvSpPr>
        <p:spPr>
          <a:xfrm>
            <a:off x="2432489" y="977030"/>
            <a:ext cx="6431400" cy="6234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SzPts val="1100"/>
              <a:buNone/>
            </a:pPr>
            <a:r>
              <a:rPr lang="en-GB" sz="900">
                <a:solidFill>
                  <a:srgbClr val="B4B5B2"/>
                </a:solidFill>
                <a:latin typeface="Open Sans"/>
                <a:ea typeface="Open Sans"/>
                <a:cs typeface="Open Sans"/>
                <a:sym typeface="Open Sans"/>
              </a:rPr>
              <a:t>Explanation of the feature correlation and selection process.</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endParaRPr sz="900">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None/>
            </a:pPr>
            <a:endParaRPr sz="900">
              <a:solidFill>
                <a:srgbClr val="B4B5B2"/>
              </a:solidFill>
              <a:latin typeface="Open Sans"/>
              <a:ea typeface="Open Sans"/>
              <a:cs typeface="Open Sans"/>
              <a:sym typeface="Open Sans"/>
            </a:endParaRPr>
          </a:p>
        </p:txBody>
      </p:sp>
      <p:sp>
        <p:nvSpPr>
          <p:cNvPr id="641" name="Google Shape;641;p42"/>
          <p:cNvSpPr/>
          <p:nvPr/>
        </p:nvSpPr>
        <p:spPr>
          <a:xfrm flipH="1">
            <a:off x="2432475" y="1323525"/>
            <a:ext cx="2364600" cy="470400"/>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lt1"/>
                </a:solidFill>
                <a:latin typeface="Calibri"/>
                <a:ea typeface="Calibri"/>
                <a:cs typeface="Calibri"/>
                <a:sym typeface="Calibri"/>
              </a:rPr>
              <a:t>Subset Data</a:t>
            </a:r>
            <a:endParaRPr sz="1400">
              <a:solidFill>
                <a:schemeClr val="lt1"/>
              </a:solidFill>
              <a:latin typeface="Calibri"/>
              <a:ea typeface="Calibri"/>
              <a:cs typeface="Calibri"/>
              <a:sym typeface="Calibri"/>
            </a:endParaRPr>
          </a:p>
        </p:txBody>
      </p:sp>
      <p:sp>
        <p:nvSpPr>
          <p:cNvPr id="642" name="Google Shape;642;p42"/>
          <p:cNvSpPr/>
          <p:nvPr/>
        </p:nvSpPr>
        <p:spPr>
          <a:xfrm>
            <a:off x="2432510" y="1323528"/>
            <a:ext cx="470400" cy="470400"/>
          </a:xfrm>
          <a:prstGeom prst="roundRect">
            <a:avLst>
              <a:gd name="adj" fmla="val 4975"/>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43" name="Google Shape;643;p42"/>
          <p:cNvSpPr txBox="1"/>
          <p:nvPr/>
        </p:nvSpPr>
        <p:spPr>
          <a:xfrm>
            <a:off x="2469176" y="1393226"/>
            <a:ext cx="396900" cy="330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700">
                <a:solidFill>
                  <a:schemeClr val="lt1"/>
                </a:solidFill>
                <a:latin typeface="Poppins Medium"/>
                <a:ea typeface="Poppins Medium"/>
                <a:cs typeface="Poppins Medium"/>
                <a:sym typeface="Poppins Medium"/>
              </a:rPr>
              <a:t>01</a:t>
            </a:r>
            <a:endParaRPr sz="1100"/>
          </a:p>
        </p:txBody>
      </p:sp>
      <p:sp>
        <p:nvSpPr>
          <p:cNvPr id="644" name="Google Shape;644;p42"/>
          <p:cNvSpPr/>
          <p:nvPr/>
        </p:nvSpPr>
        <p:spPr>
          <a:xfrm>
            <a:off x="2432510" y="1966696"/>
            <a:ext cx="470400" cy="470400"/>
          </a:xfrm>
          <a:prstGeom prst="roundRect">
            <a:avLst>
              <a:gd name="adj" fmla="val 4975"/>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45" name="Google Shape;645;p42"/>
          <p:cNvSpPr txBox="1"/>
          <p:nvPr/>
        </p:nvSpPr>
        <p:spPr>
          <a:xfrm>
            <a:off x="2432513" y="2036394"/>
            <a:ext cx="470400" cy="330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700">
                <a:solidFill>
                  <a:schemeClr val="lt1"/>
                </a:solidFill>
                <a:latin typeface="Poppins Medium"/>
                <a:ea typeface="Poppins Medium"/>
                <a:cs typeface="Poppins Medium"/>
                <a:sym typeface="Poppins Medium"/>
              </a:rPr>
              <a:t>02</a:t>
            </a:r>
            <a:endParaRPr sz="1100"/>
          </a:p>
        </p:txBody>
      </p:sp>
      <p:sp>
        <p:nvSpPr>
          <p:cNvPr id="646" name="Google Shape;646;p42">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42">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8" name="Google Shape;648;p42"/>
          <p:cNvGrpSpPr/>
          <p:nvPr/>
        </p:nvGrpSpPr>
        <p:grpSpPr>
          <a:xfrm>
            <a:off x="323492" y="1323388"/>
            <a:ext cx="132971" cy="153587"/>
            <a:chOff x="431322" y="1764517"/>
            <a:chExt cx="177294" cy="204783"/>
          </a:xfrm>
        </p:grpSpPr>
        <p:sp>
          <p:nvSpPr>
            <p:cNvPr id="649" name="Google Shape;649;p42">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42">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42">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52" name="Google Shape;652;p42"/>
          <p:cNvGrpSpPr/>
          <p:nvPr/>
        </p:nvGrpSpPr>
        <p:grpSpPr>
          <a:xfrm>
            <a:off x="323491" y="1661080"/>
            <a:ext cx="152753" cy="152753"/>
            <a:chOff x="431322" y="2214773"/>
            <a:chExt cx="203670" cy="203670"/>
          </a:xfrm>
        </p:grpSpPr>
        <p:sp>
          <p:nvSpPr>
            <p:cNvPr id="653" name="Google Shape;653;p42">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4" name="Google Shape;654;p42"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655" name="Google Shape;655;p42"/>
          <p:cNvGrpSpPr/>
          <p:nvPr/>
        </p:nvGrpSpPr>
        <p:grpSpPr>
          <a:xfrm>
            <a:off x="323492" y="1995130"/>
            <a:ext cx="152752" cy="152752"/>
            <a:chOff x="431321" y="3254199"/>
            <a:chExt cx="265483" cy="265483"/>
          </a:xfrm>
        </p:grpSpPr>
        <p:sp>
          <p:nvSpPr>
            <p:cNvPr id="656" name="Google Shape;656;p42">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57" name="Google Shape;657;p42"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658" name="Google Shape;658;p42"/>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659" name="Google Shape;659;p42">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42">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1" name="Google Shape;661;p42"/>
          <p:cNvGrpSpPr/>
          <p:nvPr/>
        </p:nvGrpSpPr>
        <p:grpSpPr>
          <a:xfrm>
            <a:off x="331289" y="3288586"/>
            <a:ext cx="152753" cy="152753"/>
            <a:chOff x="5762625" y="3095625"/>
            <a:chExt cx="665130" cy="665130"/>
          </a:xfrm>
        </p:grpSpPr>
        <p:sp>
          <p:nvSpPr>
            <p:cNvPr id="662" name="Google Shape;662;p42">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42">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64" name="Google Shape;664;p42"/>
          <p:cNvGrpSpPr/>
          <p:nvPr/>
        </p:nvGrpSpPr>
        <p:grpSpPr>
          <a:xfrm>
            <a:off x="323491" y="3647789"/>
            <a:ext cx="155748" cy="155800"/>
            <a:chOff x="6124575" y="3380359"/>
            <a:chExt cx="468618" cy="468774"/>
          </a:xfrm>
        </p:grpSpPr>
        <p:sp>
          <p:nvSpPr>
            <p:cNvPr id="665" name="Google Shape;665;p42">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42">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67" name="Google Shape;667;p42">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8" name="Google Shape;668;p42"/>
          <p:cNvGrpSpPr/>
          <p:nvPr/>
        </p:nvGrpSpPr>
        <p:grpSpPr>
          <a:xfrm>
            <a:off x="6828349" y="220591"/>
            <a:ext cx="758250" cy="223425"/>
            <a:chOff x="9104466" y="294121"/>
            <a:chExt cx="1011000" cy="297900"/>
          </a:xfrm>
        </p:grpSpPr>
        <p:sp>
          <p:nvSpPr>
            <p:cNvPr id="669" name="Google Shape;669;p42"/>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0" name="Google Shape;670;p42"/>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671" name="Google Shape;671;p42"/>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2" name="Google Shape;672;p42"/>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673" name="Google Shape;673;p42"/>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4" name="Google Shape;674;p42"/>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42"/>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6" name="Google Shape;676;p42">
            <a:hlinkClick r:id="rId8"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677" name="Google Shape;677;p42">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678" name="Google Shape;678;p42">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679" name="Google Shape;679;p42">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680" name="Google Shape;680;p42">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681" name="Google Shape;681;p42">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682" name="Google Shape;682;p42">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683" name="Google Shape;683;p42">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684" name="Google Shape;684;p42">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685" name="Google Shape;685;p42">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686" name="Google Shape;686;p42"/>
          <p:cNvPicPr preferRelativeResize="0"/>
          <p:nvPr/>
        </p:nvPicPr>
        <p:blipFill>
          <a:blip r:embed="rId14">
            <a:alphaModFix/>
          </a:blip>
          <a:stretch>
            <a:fillRect/>
          </a:stretch>
        </p:blipFill>
        <p:spPr>
          <a:xfrm>
            <a:off x="5949148" y="1124225"/>
            <a:ext cx="2516650" cy="33701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690"/>
        <p:cNvGrpSpPr/>
        <p:nvPr/>
      </p:nvGrpSpPr>
      <p:grpSpPr>
        <a:xfrm>
          <a:off x="0" y="0"/>
          <a:ext cx="0" cy="0"/>
          <a:chOff x="0" y="0"/>
          <a:chExt cx="0" cy="0"/>
        </a:xfrm>
      </p:grpSpPr>
      <p:sp>
        <p:nvSpPr>
          <p:cNvPr id="691" name="Google Shape;691;p43"/>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692" name="Google Shape;692;p43"/>
          <p:cNvGrpSpPr/>
          <p:nvPr/>
        </p:nvGrpSpPr>
        <p:grpSpPr>
          <a:xfrm>
            <a:off x="300058" y="166255"/>
            <a:ext cx="271058" cy="52820"/>
            <a:chOff x="249382" y="221673"/>
            <a:chExt cx="234616" cy="45719"/>
          </a:xfrm>
        </p:grpSpPr>
        <p:sp>
          <p:nvSpPr>
            <p:cNvPr id="693" name="Google Shape;693;p43"/>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94" name="Google Shape;694;p43"/>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95" name="Google Shape;695;p43"/>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696" name="Google Shape;696;p43"/>
          <p:cNvGrpSpPr/>
          <p:nvPr/>
        </p:nvGrpSpPr>
        <p:grpSpPr>
          <a:xfrm>
            <a:off x="2443540" y="219075"/>
            <a:ext cx="223460" cy="223460"/>
            <a:chOff x="8892506" y="664914"/>
            <a:chExt cx="209401" cy="209401"/>
          </a:xfrm>
        </p:grpSpPr>
        <p:sp>
          <p:nvSpPr>
            <p:cNvPr id="697" name="Google Shape;697;p43"/>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98" name="Google Shape;698;p43"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9" name="Google Shape;699;p43"/>
          <p:cNvGrpSpPr/>
          <p:nvPr/>
        </p:nvGrpSpPr>
        <p:grpSpPr>
          <a:xfrm flipH="1">
            <a:off x="2749457" y="219075"/>
            <a:ext cx="223460" cy="223460"/>
            <a:chOff x="8892506" y="664914"/>
            <a:chExt cx="209401" cy="209401"/>
          </a:xfrm>
        </p:grpSpPr>
        <p:sp>
          <p:nvSpPr>
            <p:cNvPr id="700" name="Google Shape;700;p43"/>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1" name="Google Shape;701;p43"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02" name="Google Shape;702;p43">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43">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04" name="Google Shape;704;p43"/>
          <p:cNvGrpSpPr/>
          <p:nvPr/>
        </p:nvGrpSpPr>
        <p:grpSpPr>
          <a:xfrm>
            <a:off x="323492" y="1323388"/>
            <a:ext cx="132971" cy="153587"/>
            <a:chOff x="431322" y="1764517"/>
            <a:chExt cx="177294" cy="204783"/>
          </a:xfrm>
        </p:grpSpPr>
        <p:sp>
          <p:nvSpPr>
            <p:cNvPr id="705" name="Google Shape;705;p43">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43">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43">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08" name="Google Shape;708;p43"/>
          <p:cNvGrpSpPr/>
          <p:nvPr/>
        </p:nvGrpSpPr>
        <p:grpSpPr>
          <a:xfrm>
            <a:off x="323491" y="1661080"/>
            <a:ext cx="152753" cy="152753"/>
            <a:chOff x="431322" y="2214773"/>
            <a:chExt cx="203670" cy="203670"/>
          </a:xfrm>
        </p:grpSpPr>
        <p:sp>
          <p:nvSpPr>
            <p:cNvPr id="709" name="Google Shape;709;p43">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10" name="Google Shape;710;p43"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711" name="Google Shape;711;p43"/>
          <p:cNvGrpSpPr/>
          <p:nvPr/>
        </p:nvGrpSpPr>
        <p:grpSpPr>
          <a:xfrm>
            <a:off x="323492" y="1995130"/>
            <a:ext cx="152752" cy="152752"/>
            <a:chOff x="431321" y="3254199"/>
            <a:chExt cx="265483" cy="265483"/>
          </a:xfrm>
        </p:grpSpPr>
        <p:sp>
          <p:nvSpPr>
            <p:cNvPr id="712" name="Google Shape;712;p43">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3" name="Google Shape;713;p43"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714" name="Google Shape;714;p43"/>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715" name="Google Shape;715;p43">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43">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17" name="Google Shape;717;p43"/>
          <p:cNvGrpSpPr/>
          <p:nvPr/>
        </p:nvGrpSpPr>
        <p:grpSpPr>
          <a:xfrm>
            <a:off x="331289" y="3288586"/>
            <a:ext cx="152753" cy="152753"/>
            <a:chOff x="5762625" y="3095625"/>
            <a:chExt cx="665130" cy="665130"/>
          </a:xfrm>
        </p:grpSpPr>
        <p:sp>
          <p:nvSpPr>
            <p:cNvPr id="718" name="Google Shape;718;p43">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43">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20" name="Google Shape;720;p43"/>
          <p:cNvGrpSpPr/>
          <p:nvPr/>
        </p:nvGrpSpPr>
        <p:grpSpPr>
          <a:xfrm>
            <a:off x="323491" y="3647789"/>
            <a:ext cx="155748" cy="155800"/>
            <a:chOff x="6124575" y="3380359"/>
            <a:chExt cx="468618" cy="468774"/>
          </a:xfrm>
        </p:grpSpPr>
        <p:sp>
          <p:nvSpPr>
            <p:cNvPr id="721" name="Google Shape;721;p43">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43">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3" name="Google Shape;723;p43">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24" name="Google Shape;724;p43"/>
          <p:cNvGrpSpPr/>
          <p:nvPr/>
        </p:nvGrpSpPr>
        <p:grpSpPr>
          <a:xfrm>
            <a:off x="6828349" y="220591"/>
            <a:ext cx="758250" cy="223425"/>
            <a:chOff x="9104466" y="294121"/>
            <a:chExt cx="1011000" cy="297900"/>
          </a:xfrm>
        </p:grpSpPr>
        <p:sp>
          <p:nvSpPr>
            <p:cNvPr id="725" name="Google Shape;725;p43"/>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6" name="Google Shape;726;p43"/>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727" name="Google Shape;727;p43"/>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8" name="Google Shape;728;p43"/>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729" name="Google Shape;729;p43"/>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30" name="Google Shape;730;p43"/>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43"/>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32" name="Google Shape;732;p43">
            <a:hlinkClick r:id="rId5"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733" name="Google Shape;733;p43">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734" name="Google Shape;734;p43">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735" name="Google Shape;735;p43">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736" name="Google Shape;736;p43">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737" name="Google Shape;737;p43">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738" name="Google Shape;738;p43">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739" name="Google Shape;739;p43">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740" name="Google Shape;740;p43">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741" name="Google Shape;741;p43">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sp>
        <p:nvSpPr>
          <p:cNvPr id="742" name="Google Shape;742;p43"/>
          <p:cNvSpPr txBox="1"/>
          <p:nvPr/>
        </p:nvSpPr>
        <p:spPr>
          <a:xfrm>
            <a:off x="5687526" y="1034612"/>
            <a:ext cx="30525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endParaRPr sz="800">
              <a:solidFill>
                <a:srgbClr val="B4B5B2"/>
              </a:solidFill>
              <a:latin typeface="Calibri"/>
              <a:ea typeface="Calibri"/>
              <a:cs typeface="Calibri"/>
              <a:sym typeface="Calibri"/>
            </a:endParaRPr>
          </a:p>
        </p:txBody>
      </p:sp>
      <p:sp>
        <p:nvSpPr>
          <p:cNvPr id="743" name="Google Shape;743;p43"/>
          <p:cNvSpPr txBox="1"/>
          <p:nvPr/>
        </p:nvSpPr>
        <p:spPr>
          <a:xfrm>
            <a:off x="2443164" y="980237"/>
            <a:ext cx="30525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endParaRPr sz="800">
              <a:solidFill>
                <a:srgbClr val="B4B5B2"/>
              </a:solidFill>
              <a:latin typeface="Calibri"/>
              <a:ea typeface="Calibri"/>
              <a:cs typeface="Calibri"/>
              <a:sym typeface="Calibri"/>
            </a:endParaRPr>
          </a:p>
        </p:txBody>
      </p:sp>
      <p:pic>
        <p:nvPicPr>
          <p:cNvPr id="744" name="Google Shape;744;p43"/>
          <p:cNvPicPr preferRelativeResize="0"/>
          <p:nvPr/>
        </p:nvPicPr>
        <p:blipFill>
          <a:blip r:embed="rId14">
            <a:alphaModFix/>
          </a:blip>
          <a:stretch>
            <a:fillRect/>
          </a:stretch>
        </p:blipFill>
        <p:spPr>
          <a:xfrm>
            <a:off x="2749825" y="1438275"/>
            <a:ext cx="2247900" cy="2266950"/>
          </a:xfrm>
          <a:prstGeom prst="rect">
            <a:avLst/>
          </a:prstGeom>
          <a:noFill/>
          <a:ln>
            <a:noFill/>
          </a:ln>
        </p:spPr>
      </p:pic>
      <p:pic>
        <p:nvPicPr>
          <p:cNvPr id="745" name="Google Shape;745;p43"/>
          <p:cNvPicPr preferRelativeResize="0"/>
          <p:nvPr/>
        </p:nvPicPr>
        <p:blipFill>
          <a:blip r:embed="rId15">
            <a:alphaModFix/>
          </a:blip>
          <a:stretch>
            <a:fillRect/>
          </a:stretch>
        </p:blipFill>
        <p:spPr>
          <a:xfrm>
            <a:off x="5206722" y="1604579"/>
            <a:ext cx="3388775" cy="19343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749"/>
        <p:cNvGrpSpPr/>
        <p:nvPr/>
      </p:nvGrpSpPr>
      <p:grpSpPr>
        <a:xfrm>
          <a:off x="0" y="0"/>
          <a:ext cx="0" cy="0"/>
          <a:chOff x="0" y="0"/>
          <a:chExt cx="0" cy="0"/>
        </a:xfrm>
      </p:grpSpPr>
      <p:sp>
        <p:nvSpPr>
          <p:cNvPr id="750" name="Google Shape;750;p44"/>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751" name="Google Shape;751;p44"/>
          <p:cNvGrpSpPr/>
          <p:nvPr/>
        </p:nvGrpSpPr>
        <p:grpSpPr>
          <a:xfrm>
            <a:off x="300058" y="166255"/>
            <a:ext cx="271058" cy="52820"/>
            <a:chOff x="249382" y="221673"/>
            <a:chExt cx="234616" cy="45719"/>
          </a:xfrm>
        </p:grpSpPr>
        <p:sp>
          <p:nvSpPr>
            <p:cNvPr id="752" name="Google Shape;752;p44"/>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3" name="Google Shape;753;p44"/>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4" name="Google Shape;754;p44"/>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755" name="Google Shape;755;p44"/>
          <p:cNvGrpSpPr/>
          <p:nvPr/>
        </p:nvGrpSpPr>
        <p:grpSpPr>
          <a:xfrm>
            <a:off x="2443540" y="219075"/>
            <a:ext cx="223460" cy="223460"/>
            <a:chOff x="8892506" y="664914"/>
            <a:chExt cx="209401" cy="209401"/>
          </a:xfrm>
        </p:grpSpPr>
        <p:sp>
          <p:nvSpPr>
            <p:cNvPr id="756" name="Google Shape;756;p44"/>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7" name="Google Shape;757;p44"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58" name="Google Shape;758;p44"/>
          <p:cNvGrpSpPr/>
          <p:nvPr/>
        </p:nvGrpSpPr>
        <p:grpSpPr>
          <a:xfrm flipH="1">
            <a:off x="2749457" y="219075"/>
            <a:ext cx="223460" cy="223460"/>
            <a:chOff x="8892506" y="664914"/>
            <a:chExt cx="209401" cy="209401"/>
          </a:xfrm>
        </p:grpSpPr>
        <p:sp>
          <p:nvSpPr>
            <p:cNvPr id="759" name="Google Shape;759;p44"/>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60" name="Google Shape;760;p44"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1" name="Google Shape;761;p44"/>
          <p:cNvSpPr txBox="1"/>
          <p:nvPr/>
        </p:nvSpPr>
        <p:spPr>
          <a:xfrm>
            <a:off x="2393500" y="554975"/>
            <a:ext cx="48249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Modeling Approach</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762" name="Google Shape;762;p44"/>
          <p:cNvSpPr txBox="1"/>
          <p:nvPr/>
        </p:nvSpPr>
        <p:spPr>
          <a:xfrm>
            <a:off x="2443175" y="1179450"/>
            <a:ext cx="6289500" cy="2162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Had to shrink dataset (will adjust again)</a:t>
            </a:r>
            <a:endParaRPr sz="1700">
              <a:solidFill>
                <a:schemeClr val="lt1"/>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	-3 years (2011, 2012, 2013)</a:t>
            </a:r>
            <a:endParaRPr sz="1700">
              <a:solidFill>
                <a:schemeClr val="lt1"/>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	-non_hits to random 1000 (setseed)</a:t>
            </a:r>
            <a:endParaRPr sz="1700">
              <a:solidFill>
                <a:schemeClr val="lt1"/>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Binary classification models used and the model fitting process.</a:t>
            </a:r>
            <a:endParaRPr sz="1700">
              <a:solidFill>
                <a:schemeClr val="lt1"/>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	-RF</a:t>
            </a:r>
            <a:endParaRPr sz="1700">
              <a:solidFill>
                <a:schemeClr val="lt1"/>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r>
              <a:rPr lang="en-GB" sz="1700">
                <a:solidFill>
                  <a:schemeClr val="lt1"/>
                </a:solidFill>
                <a:latin typeface="Poppins Medium"/>
                <a:ea typeface="Poppins Medium"/>
                <a:cs typeface="Poppins Medium"/>
                <a:sym typeface="Poppins Medium"/>
              </a:rPr>
              <a:t>	-Logistic Regression (TBD)</a:t>
            </a:r>
            <a:endParaRPr sz="1700">
              <a:solidFill>
                <a:schemeClr val="lt1"/>
              </a:solidFill>
              <a:latin typeface="Poppins Medium"/>
              <a:ea typeface="Poppins Medium"/>
              <a:cs typeface="Poppins Medium"/>
              <a:sym typeface="Poppins Medium"/>
            </a:endParaRPr>
          </a:p>
          <a:p>
            <a:pPr marL="0" marR="0" lvl="0" indent="0" algn="l" rtl="0">
              <a:spcBef>
                <a:spcPts val="0"/>
              </a:spcBef>
              <a:spcAft>
                <a:spcPts val="0"/>
              </a:spcAft>
              <a:buNone/>
            </a:pPr>
            <a:endParaRPr sz="1700">
              <a:solidFill>
                <a:schemeClr val="lt1"/>
              </a:solidFill>
              <a:latin typeface="Poppins Medium"/>
              <a:ea typeface="Poppins Medium"/>
              <a:cs typeface="Poppins Medium"/>
              <a:sym typeface="Poppins Medium"/>
            </a:endParaRPr>
          </a:p>
        </p:txBody>
      </p:sp>
      <p:sp>
        <p:nvSpPr>
          <p:cNvPr id="763" name="Google Shape;763;p44">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44">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65" name="Google Shape;765;p44"/>
          <p:cNvGrpSpPr/>
          <p:nvPr/>
        </p:nvGrpSpPr>
        <p:grpSpPr>
          <a:xfrm>
            <a:off x="323492" y="1323388"/>
            <a:ext cx="132971" cy="153587"/>
            <a:chOff x="431322" y="1764517"/>
            <a:chExt cx="177294" cy="204783"/>
          </a:xfrm>
        </p:grpSpPr>
        <p:sp>
          <p:nvSpPr>
            <p:cNvPr id="766" name="Google Shape;766;p44">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7" name="Google Shape;767;p44">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8" name="Google Shape;768;p44">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69" name="Google Shape;769;p44"/>
          <p:cNvGrpSpPr/>
          <p:nvPr/>
        </p:nvGrpSpPr>
        <p:grpSpPr>
          <a:xfrm>
            <a:off x="323491" y="1661080"/>
            <a:ext cx="152753" cy="152753"/>
            <a:chOff x="431322" y="2214773"/>
            <a:chExt cx="203670" cy="203670"/>
          </a:xfrm>
        </p:grpSpPr>
        <p:sp>
          <p:nvSpPr>
            <p:cNvPr id="770" name="Google Shape;770;p44">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71" name="Google Shape;771;p44"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772" name="Google Shape;772;p44"/>
          <p:cNvGrpSpPr/>
          <p:nvPr/>
        </p:nvGrpSpPr>
        <p:grpSpPr>
          <a:xfrm>
            <a:off x="323492" y="1995130"/>
            <a:ext cx="152752" cy="152752"/>
            <a:chOff x="431321" y="3254199"/>
            <a:chExt cx="265483" cy="265483"/>
          </a:xfrm>
        </p:grpSpPr>
        <p:sp>
          <p:nvSpPr>
            <p:cNvPr id="773" name="Google Shape;773;p44">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4" name="Google Shape;774;p44"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775" name="Google Shape;775;p44"/>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776" name="Google Shape;776;p44">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4">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8" name="Google Shape;778;p44"/>
          <p:cNvGrpSpPr/>
          <p:nvPr/>
        </p:nvGrpSpPr>
        <p:grpSpPr>
          <a:xfrm>
            <a:off x="331289" y="3288586"/>
            <a:ext cx="152753" cy="152753"/>
            <a:chOff x="5762625" y="3095625"/>
            <a:chExt cx="665130" cy="665130"/>
          </a:xfrm>
        </p:grpSpPr>
        <p:sp>
          <p:nvSpPr>
            <p:cNvPr id="779" name="Google Shape;779;p44">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44">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81" name="Google Shape;781;p44"/>
          <p:cNvGrpSpPr/>
          <p:nvPr/>
        </p:nvGrpSpPr>
        <p:grpSpPr>
          <a:xfrm>
            <a:off x="323491" y="3647789"/>
            <a:ext cx="155748" cy="155800"/>
            <a:chOff x="6124575" y="3380359"/>
            <a:chExt cx="468618" cy="468774"/>
          </a:xfrm>
        </p:grpSpPr>
        <p:sp>
          <p:nvSpPr>
            <p:cNvPr id="782" name="Google Shape;782;p44">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44">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84" name="Google Shape;784;p44">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85" name="Google Shape;785;p44"/>
          <p:cNvGrpSpPr/>
          <p:nvPr/>
        </p:nvGrpSpPr>
        <p:grpSpPr>
          <a:xfrm>
            <a:off x="6828349" y="220591"/>
            <a:ext cx="758250" cy="223425"/>
            <a:chOff x="9104466" y="294121"/>
            <a:chExt cx="1011000" cy="297900"/>
          </a:xfrm>
        </p:grpSpPr>
        <p:sp>
          <p:nvSpPr>
            <p:cNvPr id="786" name="Google Shape;786;p44"/>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87" name="Google Shape;787;p44"/>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788" name="Google Shape;788;p44"/>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89" name="Google Shape;789;p44"/>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790" name="Google Shape;790;p44"/>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91" name="Google Shape;791;p44"/>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4"/>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93" name="Google Shape;793;p44">
            <a:hlinkClick r:id="rId9"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794" name="Google Shape;794;p44">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795" name="Google Shape;795;p44">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796" name="Google Shape;796;p44">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797" name="Google Shape;797;p44">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798" name="Google Shape;798;p44">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799" name="Google Shape;799;p44">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800" name="Google Shape;800;p44">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801" name="Google Shape;801;p44">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802" name="Google Shape;802;p44">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806"/>
        <p:cNvGrpSpPr/>
        <p:nvPr/>
      </p:nvGrpSpPr>
      <p:grpSpPr>
        <a:xfrm>
          <a:off x="0" y="0"/>
          <a:ext cx="0" cy="0"/>
          <a:chOff x="0" y="0"/>
          <a:chExt cx="0" cy="0"/>
        </a:xfrm>
      </p:grpSpPr>
      <p:sp>
        <p:nvSpPr>
          <p:cNvPr id="807" name="Google Shape;807;p45"/>
          <p:cNvSpPr/>
          <p:nvPr/>
        </p:nvSpPr>
        <p:spPr>
          <a:xfrm rot="2003788">
            <a:off x="6002654" y="1524762"/>
            <a:ext cx="1285918" cy="1540841"/>
          </a:xfrm>
          <a:custGeom>
            <a:avLst/>
            <a:gdLst/>
            <a:ahLst/>
            <a:cxnLst/>
            <a:rect l="l" t="t" r="r" b="b"/>
            <a:pathLst>
              <a:path w="1714557" h="2054455" extrusionOk="0">
                <a:moveTo>
                  <a:pt x="44679" y="745195"/>
                </a:moveTo>
                <a:lnTo>
                  <a:pt x="1150079" y="16416"/>
                </a:lnTo>
                <a:cubicBezTo>
                  <a:pt x="1195892" y="-13788"/>
                  <a:pt x="1257517" y="-1134"/>
                  <a:pt x="1287722" y="44679"/>
                </a:cubicBezTo>
                <a:lnTo>
                  <a:pt x="1714557" y="692096"/>
                </a:lnTo>
                <a:lnTo>
                  <a:pt x="1064296" y="692096"/>
                </a:lnTo>
                <a:lnTo>
                  <a:pt x="1064297" y="1732580"/>
                </a:lnTo>
                <a:lnTo>
                  <a:pt x="1360353" y="1732579"/>
                </a:lnTo>
                <a:lnTo>
                  <a:pt x="897038" y="2038039"/>
                </a:lnTo>
                <a:cubicBezTo>
                  <a:pt x="851225" y="2068243"/>
                  <a:pt x="789599" y="2055589"/>
                  <a:pt x="759395" y="2009776"/>
                </a:cubicBezTo>
                <a:lnTo>
                  <a:pt x="16416" y="882838"/>
                </a:lnTo>
                <a:cubicBezTo>
                  <a:pt x="-13788" y="837025"/>
                  <a:pt x="-1134" y="775399"/>
                  <a:pt x="44679" y="745195"/>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08" name="Google Shape;808;p45"/>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809" name="Google Shape;809;p45"/>
          <p:cNvGrpSpPr/>
          <p:nvPr/>
        </p:nvGrpSpPr>
        <p:grpSpPr>
          <a:xfrm>
            <a:off x="300058" y="166255"/>
            <a:ext cx="271058" cy="52820"/>
            <a:chOff x="249382" y="221673"/>
            <a:chExt cx="234616" cy="45719"/>
          </a:xfrm>
        </p:grpSpPr>
        <p:sp>
          <p:nvSpPr>
            <p:cNvPr id="810" name="Google Shape;810;p45"/>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1" name="Google Shape;811;p45"/>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2" name="Google Shape;812;p45"/>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813" name="Google Shape;813;p45"/>
          <p:cNvGrpSpPr/>
          <p:nvPr/>
        </p:nvGrpSpPr>
        <p:grpSpPr>
          <a:xfrm>
            <a:off x="2443540" y="219075"/>
            <a:ext cx="223460" cy="223460"/>
            <a:chOff x="8892506" y="664914"/>
            <a:chExt cx="209401" cy="209401"/>
          </a:xfrm>
        </p:grpSpPr>
        <p:sp>
          <p:nvSpPr>
            <p:cNvPr id="814" name="Google Shape;814;p45"/>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5" name="Google Shape;815;p45"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16" name="Google Shape;816;p45"/>
          <p:cNvGrpSpPr/>
          <p:nvPr/>
        </p:nvGrpSpPr>
        <p:grpSpPr>
          <a:xfrm flipH="1">
            <a:off x="2749457" y="219075"/>
            <a:ext cx="223460" cy="223460"/>
            <a:chOff x="8892506" y="664914"/>
            <a:chExt cx="209401" cy="209401"/>
          </a:xfrm>
        </p:grpSpPr>
        <p:sp>
          <p:nvSpPr>
            <p:cNvPr id="817" name="Google Shape;817;p45"/>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8" name="Google Shape;818;p45"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19" name="Google Shape;819;p45"/>
          <p:cNvSpPr txBox="1"/>
          <p:nvPr/>
        </p:nvSpPr>
        <p:spPr>
          <a:xfrm>
            <a:off x="2373025" y="1124225"/>
            <a:ext cx="44553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Evaluation Metrics</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820" name="Google Shape;820;p45"/>
          <p:cNvSpPr/>
          <p:nvPr/>
        </p:nvSpPr>
        <p:spPr>
          <a:xfrm>
            <a:off x="7695957" y="1783127"/>
            <a:ext cx="1142053" cy="1161401"/>
          </a:xfrm>
          <a:prstGeom prst="roundRect">
            <a:avLst>
              <a:gd name="adj" fmla="val 6525"/>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1" name="Google Shape;821;p45"/>
          <p:cNvSpPr/>
          <p:nvPr/>
        </p:nvSpPr>
        <p:spPr>
          <a:xfrm>
            <a:off x="6178705" y="3327255"/>
            <a:ext cx="1142053" cy="1161401"/>
          </a:xfrm>
          <a:prstGeom prst="roundRect">
            <a:avLst>
              <a:gd name="adj" fmla="val 6525"/>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2" name="Google Shape;822;p45"/>
          <p:cNvSpPr/>
          <p:nvPr/>
        </p:nvSpPr>
        <p:spPr>
          <a:xfrm>
            <a:off x="7695957" y="3327255"/>
            <a:ext cx="1142053" cy="1161401"/>
          </a:xfrm>
          <a:prstGeom prst="roundRect">
            <a:avLst>
              <a:gd name="adj" fmla="val 6525"/>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3" name="Google Shape;823;p45"/>
          <p:cNvSpPr txBox="1"/>
          <p:nvPr/>
        </p:nvSpPr>
        <p:spPr>
          <a:xfrm>
            <a:off x="6276985" y="1961317"/>
            <a:ext cx="592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F1 Score</a:t>
            </a:r>
            <a:endParaRPr sz="1100"/>
          </a:p>
        </p:txBody>
      </p:sp>
      <p:sp>
        <p:nvSpPr>
          <p:cNvPr id="824" name="Google Shape;824;p45"/>
          <p:cNvSpPr txBox="1"/>
          <p:nvPr/>
        </p:nvSpPr>
        <p:spPr>
          <a:xfrm>
            <a:off x="7814052" y="1961325"/>
            <a:ext cx="8610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Precision</a:t>
            </a:r>
            <a:endParaRPr sz="1100"/>
          </a:p>
        </p:txBody>
      </p:sp>
      <p:sp>
        <p:nvSpPr>
          <p:cNvPr id="825" name="Google Shape;825;p45"/>
          <p:cNvSpPr txBox="1"/>
          <p:nvPr/>
        </p:nvSpPr>
        <p:spPr>
          <a:xfrm>
            <a:off x="6276985" y="3484507"/>
            <a:ext cx="5820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Loss</a:t>
            </a:r>
            <a:endParaRPr sz="1100"/>
          </a:p>
        </p:txBody>
      </p:sp>
      <p:sp>
        <p:nvSpPr>
          <p:cNvPr id="826" name="Google Shape;826;p45"/>
          <p:cNvSpPr txBox="1"/>
          <p:nvPr/>
        </p:nvSpPr>
        <p:spPr>
          <a:xfrm>
            <a:off x="7814046" y="3484507"/>
            <a:ext cx="628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AUC</a:t>
            </a:r>
            <a:endParaRPr sz="1100"/>
          </a:p>
        </p:txBody>
      </p:sp>
      <p:sp>
        <p:nvSpPr>
          <p:cNvPr id="827" name="Google Shape;827;p45"/>
          <p:cNvSpPr/>
          <p:nvPr/>
        </p:nvSpPr>
        <p:spPr>
          <a:xfrm rot="2005489">
            <a:off x="6638127" y="2309071"/>
            <a:ext cx="735989" cy="779170"/>
          </a:xfrm>
          <a:custGeom>
            <a:avLst/>
            <a:gdLst/>
            <a:ahLst/>
            <a:cxnLst/>
            <a:rect l="l" t="t" r="r" b="b"/>
            <a:pathLst>
              <a:path w="982821" h="1040484" extrusionOk="0">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8" name="Google Shape;828;p45"/>
          <p:cNvSpPr/>
          <p:nvPr/>
        </p:nvSpPr>
        <p:spPr>
          <a:xfrm rot="2005489">
            <a:off x="8156949" y="2309071"/>
            <a:ext cx="735989" cy="779170"/>
          </a:xfrm>
          <a:custGeom>
            <a:avLst/>
            <a:gdLst/>
            <a:ahLst/>
            <a:cxnLst/>
            <a:rect l="l" t="t" r="r" b="b"/>
            <a:pathLst>
              <a:path w="982821" h="1040484" extrusionOk="0">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9" name="Google Shape;829;p45"/>
          <p:cNvSpPr/>
          <p:nvPr/>
        </p:nvSpPr>
        <p:spPr>
          <a:xfrm rot="2003788">
            <a:off x="6637967" y="3853811"/>
            <a:ext cx="737116" cy="780363"/>
          </a:xfrm>
          <a:custGeom>
            <a:avLst/>
            <a:gdLst/>
            <a:ahLst/>
            <a:cxnLst/>
            <a:rect l="l" t="t" r="r" b="b"/>
            <a:pathLst>
              <a:path w="982821" h="1040484" extrusionOk="0">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0" name="Google Shape;830;p45"/>
          <p:cNvSpPr/>
          <p:nvPr/>
        </p:nvSpPr>
        <p:spPr>
          <a:xfrm rot="2003788">
            <a:off x="8156789" y="3853811"/>
            <a:ext cx="737116" cy="780363"/>
          </a:xfrm>
          <a:custGeom>
            <a:avLst/>
            <a:gdLst/>
            <a:ahLst/>
            <a:cxnLst/>
            <a:rect l="l" t="t" r="r" b="b"/>
            <a:pathLst>
              <a:path w="982821" h="1040484" extrusionOk="0">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31" name="Google Shape;831;p45"/>
          <p:cNvSpPr txBox="1"/>
          <p:nvPr/>
        </p:nvSpPr>
        <p:spPr>
          <a:xfrm>
            <a:off x="2432500" y="1661075"/>
            <a:ext cx="23763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700">
                <a:solidFill>
                  <a:schemeClr val="lt1"/>
                </a:solidFill>
                <a:latin typeface="Poppins Medium"/>
                <a:ea typeface="Poppins Medium"/>
                <a:cs typeface="Poppins Medium"/>
                <a:sym typeface="Poppins Medium"/>
              </a:rPr>
              <a:t>Model Evaluation.</a:t>
            </a:r>
            <a:endParaRPr sz="1100"/>
          </a:p>
        </p:txBody>
      </p:sp>
      <p:pic>
        <p:nvPicPr>
          <p:cNvPr id="832" name="Google Shape;832;p45" descr="A picture containing text, bottle&#10;&#10;Description automatically generated"/>
          <p:cNvPicPr preferRelativeResize="0">
            <a:picLocks noGrp="1"/>
          </p:cNvPicPr>
          <p:nvPr>
            <p:ph type="pic" idx="2"/>
          </p:nvPr>
        </p:nvPicPr>
        <p:blipFill rotWithShape="1">
          <a:blip r:embed="rId3">
            <a:alphaModFix/>
          </a:blip>
          <a:srcRect l="13930" r="13930"/>
          <a:stretch/>
        </p:blipFill>
        <p:spPr>
          <a:xfrm>
            <a:off x="6484055" y="2170798"/>
            <a:ext cx="836700" cy="773700"/>
          </a:xfrm>
          <a:prstGeom prst="roundRect">
            <a:avLst>
              <a:gd name="adj" fmla="val 11192"/>
            </a:avLst>
          </a:prstGeom>
          <a:noFill/>
          <a:ln>
            <a:noFill/>
          </a:ln>
        </p:spPr>
      </p:pic>
      <p:pic>
        <p:nvPicPr>
          <p:cNvPr id="833" name="Google Shape;833;p45" descr="A dart board with darts&#10;&#10;Description automatically generated with medium confidence"/>
          <p:cNvPicPr preferRelativeResize="0">
            <a:picLocks noGrp="1"/>
          </p:cNvPicPr>
          <p:nvPr>
            <p:ph type="pic" idx="3"/>
          </p:nvPr>
        </p:nvPicPr>
        <p:blipFill rotWithShape="1">
          <a:blip r:embed="rId4">
            <a:alphaModFix/>
          </a:blip>
          <a:srcRect l="9501" r="9501"/>
          <a:stretch/>
        </p:blipFill>
        <p:spPr>
          <a:xfrm>
            <a:off x="8002877" y="2170798"/>
            <a:ext cx="836700" cy="773700"/>
          </a:xfrm>
          <a:prstGeom prst="roundRect">
            <a:avLst>
              <a:gd name="adj" fmla="val 9642"/>
            </a:avLst>
          </a:prstGeom>
          <a:noFill/>
          <a:ln>
            <a:noFill/>
          </a:ln>
        </p:spPr>
      </p:pic>
      <p:pic>
        <p:nvPicPr>
          <p:cNvPr id="834" name="Google Shape;834;p45" descr="A picture containing dart, projectile, pinwheel, gazania&#10;&#10;Description automatically generated"/>
          <p:cNvPicPr preferRelativeResize="0">
            <a:picLocks noGrp="1"/>
          </p:cNvPicPr>
          <p:nvPr>
            <p:ph type="pic" idx="5"/>
          </p:nvPr>
        </p:nvPicPr>
        <p:blipFill rotWithShape="1">
          <a:blip r:embed="rId5">
            <a:alphaModFix/>
          </a:blip>
          <a:srcRect l="13997" r="13997"/>
          <a:stretch/>
        </p:blipFill>
        <p:spPr>
          <a:xfrm>
            <a:off x="8002877" y="3715372"/>
            <a:ext cx="836700" cy="773700"/>
          </a:xfrm>
          <a:prstGeom prst="roundRect">
            <a:avLst>
              <a:gd name="adj" fmla="val 9406"/>
            </a:avLst>
          </a:prstGeom>
          <a:noFill/>
          <a:ln>
            <a:noFill/>
          </a:ln>
        </p:spPr>
      </p:pic>
      <p:pic>
        <p:nvPicPr>
          <p:cNvPr id="835" name="Google Shape;835;p45"/>
          <p:cNvPicPr preferRelativeResize="0">
            <a:picLocks noGrp="1"/>
          </p:cNvPicPr>
          <p:nvPr>
            <p:ph type="pic" idx="4"/>
          </p:nvPr>
        </p:nvPicPr>
        <p:blipFill rotWithShape="1">
          <a:blip r:embed="rId6">
            <a:alphaModFix/>
          </a:blip>
          <a:srcRect l="9379" r="9380"/>
          <a:stretch/>
        </p:blipFill>
        <p:spPr>
          <a:xfrm>
            <a:off x="6484055" y="3715372"/>
            <a:ext cx="836700" cy="773700"/>
          </a:xfrm>
          <a:prstGeom prst="roundRect">
            <a:avLst>
              <a:gd name="adj" fmla="val 10255"/>
            </a:avLst>
          </a:prstGeom>
          <a:noFill/>
          <a:ln>
            <a:noFill/>
          </a:ln>
        </p:spPr>
      </p:pic>
      <p:sp>
        <p:nvSpPr>
          <p:cNvPr id="836" name="Google Shape;836;p45">
            <a:hlinkClick r:id="rId7"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45">
            <a:hlinkClick r:id="rId8"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38" name="Google Shape;838;p45"/>
          <p:cNvGrpSpPr/>
          <p:nvPr/>
        </p:nvGrpSpPr>
        <p:grpSpPr>
          <a:xfrm>
            <a:off x="323492" y="1323388"/>
            <a:ext cx="132971" cy="153587"/>
            <a:chOff x="431322" y="1764517"/>
            <a:chExt cx="177294" cy="204783"/>
          </a:xfrm>
        </p:grpSpPr>
        <p:sp>
          <p:nvSpPr>
            <p:cNvPr id="839" name="Google Shape;839;p45">
              <a:hlinkClick r:id="rId9"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45">
              <a:hlinkClick r:id="rId9"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45">
              <a:hlinkClick r:id="rId9"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42" name="Google Shape;842;p45"/>
          <p:cNvGrpSpPr/>
          <p:nvPr/>
        </p:nvGrpSpPr>
        <p:grpSpPr>
          <a:xfrm>
            <a:off x="323491" y="1661080"/>
            <a:ext cx="152753" cy="152753"/>
            <a:chOff x="431322" y="2214773"/>
            <a:chExt cx="203670" cy="203670"/>
          </a:xfrm>
        </p:grpSpPr>
        <p:sp>
          <p:nvSpPr>
            <p:cNvPr id="843" name="Google Shape;843;p45">
              <a:hlinkClick r:id="rId10"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844" name="Google Shape;844;p45" descr="Add with solid fill">
              <a:hlinkClick r:id="rId10" action="ppaction://hlinksldjump"/>
            </p:cNvPr>
            <p:cNvPicPr preferRelativeResize="0"/>
            <p:nvPr/>
          </p:nvPicPr>
          <p:blipFill rotWithShape="1">
            <a:blip r:embed="rId11">
              <a:alphaModFix/>
            </a:blip>
            <a:srcRect/>
            <a:stretch/>
          </p:blipFill>
          <p:spPr>
            <a:xfrm>
              <a:off x="472263" y="2255714"/>
              <a:ext cx="121788" cy="121788"/>
            </a:xfrm>
            <a:prstGeom prst="rect">
              <a:avLst/>
            </a:prstGeom>
            <a:noFill/>
            <a:ln>
              <a:noFill/>
            </a:ln>
          </p:spPr>
        </p:pic>
      </p:grpSp>
      <p:grpSp>
        <p:nvGrpSpPr>
          <p:cNvPr id="845" name="Google Shape;845;p45"/>
          <p:cNvGrpSpPr/>
          <p:nvPr/>
        </p:nvGrpSpPr>
        <p:grpSpPr>
          <a:xfrm>
            <a:off x="323492" y="1995130"/>
            <a:ext cx="152752" cy="152752"/>
            <a:chOff x="431321" y="3254199"/>
            <a:chExt cx="265483" cy="265483"/>
          </a:xfrm>
        </p:grpSpPr>
        <p:sp>
          <p:nvSpPr>
            <p:cNvPr id="846" name="Google Shape;846;p45">
              <a:hlinkClick r:id="rId12"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7" name="Google Shape;847;p45" descr="Heart with solid fill">
              <a:hlinkClick r:id="rId12"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848" name="Google Shape;848;p45"/>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849" name="Google Shape;849;p45">
            <a:hlinkClick r:id="rId13"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0" name="Google Shape;850;p45">
            <a:hlinkClick r:id="rId14"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51" name="Google Shape;851;p45"/>
          <p:cNvGrpSpPr/>
          <p:nvPr/>
        </p:nvGrpSpPr>
        <p:grpSpPr>
          <a:xfrm>
            <a:off x="331289" y="3288586"/>
            <a:ext cx="152753" cy="152753"/>
            <a:chOff x="5762625" y="3095625"/>
            <a:chExt cx="665130" cy="665130"/>
          </a:xfrm>
        </p:grpSpPr>
        <p:sp>
          <p:nvSpPr>
            <p:cNvPr id="852" name="Google Shape;852;p45">
              <a:hlinkClick r:id="rId15"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45">
              <a:hlinkClick r:id="rId15"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54" name="Google Shape;854;p45"/>
          <p:cNvGrpSpPr/>
          <p:nvPr/>
        </p:nvGrpSpPr>
        <p:grpSpPr>
          <a:xfrm>
            <a:off x="323491" y="3647789"/>
            <a:ext cx="155748" cy="155800"/>
            <a:chOff x="6124575" y="3380359"/>
            <a:chExt cx="468618" cy="468774"/>
          </a:xfrm>
        </p:grpSpPr>
        <p:sp>
          <p:nvSpPr>
            <p:cNvPr id="855" name="Google Shape;855;p45">
              <a:hlinkClick r:id="rId16"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45">
              <a:hlinkClick r:id="rId16"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57" name="Google Shape;857;p45">
            <a:hlinkClick r:id="rId17"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58" name="Google Shape;858;p45"/>
          <p:cNvGrpSpPr/>
          <p:nvPr/>
        </p:nvGrpSpPr>
        <p:grpSpPr>
          <a:xfrm>
            <a:off x="6828349" y="220591"/>
            <a:ext cx="758250" cy="223425"/>
            <a:chOff x="9104466" y="294121"/>
            <a:chExt cx="1011000" cy="297900"/>
          </a:xfrm>
        </p:grpSpPr>
        <p:sp>
          <p:nvSpPr>
            <p:cNvPr id="859" name="Google Shape;859;p45"/>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0" name="Google Shape;860;p45"/>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861" name="Google Shape;861;p45"/>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2" name="Google Shape;862;p45"/>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863" name="Google Shape;863;p45"/>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4" name="Google Shape;864;p45"/>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45"/>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6" name="Google Shape;866;p45">
            <a:hlinkClick r:id="rId14"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867" name="Google Shape;867;p45">
            <a:hlinkClick r:id="rId8"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868" name="Google Shape;868;p45">
            <a:hlinkClick r:id="rId9"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869" name="Google Shape;869;p45">
            <a:hlinkClick r:id="rId10"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870" name="Google Shape;870;p45">
            <a:hlinkClick r:id="rId12"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871" name="Google Shape;871;p45">
            <a:hlinkClick r:id="rId13"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872" name="Google Shape;872;p45">
            <a:hlinkClick r:id="rId14"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873" name="Google Shape;873;p45">
            <a:hlinkClick r:id="rId15"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874" name="Google Shape;874;p45">
            <a:hlinkClick r:id="rId16"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875" name="Google Shape;875;p45">
            <a:hlinkClick r:id="rId17"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879"/>
        <p:cNvGrpSpPr/>
        <p:nvPr/>
      </p:nvGrpSpPr>
      <p:grpSpPr>
        <a:xfrm>
          <a:off x="0" y="0"/>
          <a:ext cx="0" cy="0"/>
          <a:chOff x="0" y="0"/>
          <a:chExt cx="0" cy="0"/>
        </a:xfrm>
      </p:grpSpPr>
      <p:sp>
        <p:nvSpPr>
          <p:cNvPr id="880" name="Google Shape;880;p46"/>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881" name="Google Shape;881;p46"/>
          <p:cNvGrpSpPr/>
          <p:nvPr/>
        </p:nvGrpSpPr>
        <p:grpSpPr>
          <a:xfrm>
            <a:off x="300058" y="166255"/>
            <a:ext cx="271058" cy="52820"/>
            <a:chOff x="249382" y="221673"/>
            <a:chExt cx="234616" cy="45719"/>
          </a:xfrm>
        </p:grpSpPr>
        <p:sp>
          <p:nvSpPr>
            <p:cNvPr id="882" name="Google Shape;882;p46"/>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83" name="Google Shape;883;p46"/>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84" name="Google Shape;884;p46"/>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885" name="Google Shape;885;p46"/>
          <p:cNvGrpSpPr/>
          <p:nvPr/>
        </p:nvGrpSpPr>
        <p:grpSpPr>
          <a:xfrm>
            <a:off x="2443540" y="219075"/>
            <a:ext cx="223460" cy="223460"/>
            <a:chOff x="8892506" y="664914"/>
            <a:chExt cx="209401" cy="209401"/>
          </a:xfrm>
        </p:grpSpPr>
        <p:sp>
          <p:nvSpPr>
            <p:cNvPr id="886" name="Google Shape;886;p46"/>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87" name="Google Shape;887;p46"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88" name="Google Shape;888;p46"/>
          <p:cNvGrpSpPr/>
          <p:nvPr/>
        </p:nvGrpSpPr>
        <p:grpSpPr>
          <a:xfrm flipH="1">
            <a:off x="2749457" y="219075"/>
            <a:ext cx="223460" cy="223460"/>
            <a:chOff x="8892506" y="664914"/>
            <a:chExt cx="209401" cy="209401"/>
          </a:xfrm>
        </p:grpSpPr>
        <p:sp>
          <p:nvSpPr>
            <p:cNvPr id="889" name="Google Shape;889;p46"/>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90" name="Google Shape;890;p46"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91" name="Google Shape;891;p46"/>
          <p:cNvSpPr txBox="1"/>
          <p:nvPr/>
        </p:nvSpPr>
        <p:spPr>
          <a:xfrm>
            <a:off x="2443169" y="607250"/>
            <a:ext cx="64008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Results and Insights</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892" name="Google Shape;892;p46">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3" name="Google Shape;893;p46">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94" name="Google Shape;894;p46"/>
          <p:cNvGrpSpPr/>
          <p:nvPr/>
        </p:nvGrpSpPr>
        <p:grpSpPr>
          <a:xfrm>
            <a:off x="323492" y="1323388"/>
            <a:ext cx="132971" cy="153587"/>
            <a:chOff x="431322" y="1764517"/>
            <a:chExt cx="177294" cy="204783"/>
          </a:xfrm>
        </p:grpSpPr>
        <p:sp>
          <p:nvSpPr>
            <p:cNvPr id="895" name="Google Shape;895;p46">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46">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46">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98" name="Google Shape;898;p46"/>
          <p:cNvGrpSpPr/>
          <p:nvPr/>
        </p:nvGrpSpPr>
        <p:grpSpPr>
          <a:xfrm>
            <a:off x="323491" y="1661080"/>
            <a:ext cx="152753" cy="152753"/>
            <a:chOff x="431322" y="2214773"/>
            <a:chExt cx="203670" cy="203670"/>
          </a:xfrm>
        </p:grpSpPr>
        <p:sp>
          <p:nvSpPr>
            <p:cNvPr id="899" name="Google Shape;899;p46">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0" name="Google Shape;900;p46"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901" name="Google Shape;901;p46"/>
          <p:cNvGrpSpPr/>
          <p:nvPr/>
        </p:nvGrpSpPr>
        <p:grpSpPr>
          <a:xfrm>
            <a:off x="323492" y="1995130"/>
            <a:ext cx="152752" cy="152752"/>
            <a:chOff x="431321" y="3254199"/>
            <a:chExt cx="265483" cy="265483"/>
          </a:xfrm>
        </p:grpSpPr>
        <p:sp>
          <p:nvSpPr>
            <p:cNvPr id="902" name="Google Shape;902;p46">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3" name="Google Shape;903;p46"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904" name="Google Shape;904;p46"/>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905" name="Google Shape;905;p46">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6" name="Google Shape;906;p46">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7" name="Google Shape;907;p46"/>
          <p:cNvGrpSpPr/>
          <p:nvPr/>
        </p:nvGrpSpPr>
        <p:grpSpPr>
          <a:xfrm>
            <a:off x="331289" y="3288586"/>
            <a:ext cx="152753" cy="152753"/>
            <a:chOff x="5762625" y="3095625"/>
            <a:chExt cx="665130" cy="665130"/>
          </a:xfrm>
        </p:grpSpPr>
        <p:sp>
          <p:nvSpPr>
            <p:cNvPr id="908" name="Google Shape;908;p46">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46">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10" name="Google Shape;910;p46"/>
          <p:cNvGrpSpPr/>
          <p:nvPr/>
        </p:nvGrpSpPr>
        <p:grpSpPr>
          <a:xfrm>
            <a:off x="323491" y="3647789"/>
            <a:ext cx="155748" cy="155800"/>
            <a:chOff x="6124575" y="3380359"/>
            <a:chExt cx="468618" cy="468774"/>
          </a:xfrm>
        </p:grpSpPr>
        <p:sp>
          <p:nvSpPr>
            <p:cNvPr id="911" name="Google Shape;911;p46">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46">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13" name="Google Shape;913;p46">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14" name="Google Shape;914;p46"/>
          <p:cNvGrpSpPr/>
          <p:nvPr/>
        </p:nvGrpSpPr>
        <p:grpSpPr>
          <a:xfrm>
            <a:off x="6828349" y="220591"/>
            <a:ext cx="758250" cy="223425"/>
            <a:chOff x="9104466" y="294121"/>
            <a:chExt cx="1011000" cy="297900"/>
          </a:xfrm>
        </p:grpSpPr>
        <p:sp>
          <p:nvSpPr>
            <p:cNvPr id="915" name="Google Shape;915;p46"/>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6" name="Google Shape;916;p46"/>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917" name="Google Shape;917;p46"/>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18" name="Google Shape;918;p46"/>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919" name="Google Shape;919;p46"/>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20" name="Google Shape;920;p46"/>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46"/>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22" name="Google Shape;922;p46">
            <a:hlinkClick r:id="rId11"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923" name="Google Shape;923;p46">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924" name="Google Shape;924;p46">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925" name="Google Shape;925;p46">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926" name="Google Shape;926;p46">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927" name="Google Shape;927;p46">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928" name="Google Shape;928;p46">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929" name="Google Shape;929;p46">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930" name="Google Shape;930;p46">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931" name="Google Shape;931;p46">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932" name="Google Shape;932;p46"/>
          <p:cNvPicPr preferRelativeResize="0"/>
          <p:nvPr/>
        </p:nvPicPr>
        <p:blipFill>
          <a:blip r:embed="rId14">
            <a:alphaModFix/>
          </a:blip>
          <a:stretch>
            <a:fillRect/>
          </a:stretch>
        </p:blipFill>
        <p:spPr>
          <a:xfrm>
            <a:off x="5223225" y="1184925"/>
            <a:ext cx="3782849" cy="3462125"/>
          </a:xfrm>
          <a:prstGeom prst="rect">
            <a:avLst/>
          </a:prstGeom>
          <a:noFill/>
          <a:ln>
            <a:noFill/>
          </a:ln>
        </p:spPr>
      </p:pic>
      <p:sp>
        <p:nvSpPr>
          <p:cNvPr id="933" name="Google Shape;933;p46"/>
          <p:cNvSpPr txBox="1"/>
          <p:nvPr/>
        </p:nvSpPr>
        <p:spPr>
          <a:xfrm>
            <a:off x="2333750" y="1381675"/>
            <a:ext cx="2238300" cy="32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a:solidFill>
                  <a:schemeClr val="lt1"/>
                </a:solidFill>
                <a:latin typeface="Calibri"/>
                <a:ea typeface="Calibri"/>
                <a:cs typeface="Calibri"/>
                <a:sym typeface="Calibri"/>
              </a:rPr>
              <a:t>Good at predicting non_hits but not at predicting hits</a:t>
            </a: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F1: 0.9156627</a:t>
            </a:r>
            <a:endParaRPr sz="2100">
              <a:solidFill>
                <a:schemeClr val="lt1"/>
              </a:solidFill>
              <a:latin typeface="Calibri"/>
              <a:ea typeface="Calibri"/>
              <a:cs typeface="Calibri"/>
              <a:sym typeface="Calibri"/>
            </a:endParaRPr>
          </a:p>
        </p:txBody>
      </p:sp>
      <p:pic>
        <p:nvPicPr>
          <p:cNvPr id="934" name="Google Shape;934;p46"/>
          <p:cNvPicPr preferRelativeResize="0"/>
          <p:nvPr/>
        </p:nvPicPr>
        <p:blipFill>
          <a:blip r:embed="rId15">
            <a:alphaModFix/>
          </a:blip>
          <a:stretch>
            <a:fillRect/>
          </a:stretch>
        </p:blipFill>
        <p:spPr>
          <a:xfrm>
            <a:off x="2326750" y="3288688"/>
            <a:ext cx="2826226" cy="12099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938"/>
        <p:cNvGrpSpPr/>
        <p:nvPr/>
      </p:nvGrpSpPr>
      <p:grpSpPr>
        <a:xfrm>
          <a:off x="0" y="0"/>
          <a:ext cx="0" cy="0"/>
          <a:chOff x="0" y="0"/>
          <a:chExt cx="0" cy="0"/>
        </a:xfrm>
      </p:grpSpPr>
      <p:sp>
        <p:nvSpPr>
          <p:cNvPr id="939" name="Google Shape;939;p47"/>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940" name="Google Shape;940;p47"/>
          <p:cNvGrpSpPr/>
          <p:nvPr/>
        </p:nvGrpSpPr>
        <p:grpSpPr>
          <a:xfrm>
            <a:off x="300058" y="166255"/>
            <a:ext cx="271058" cy="52820"/>
            <a:chOff x="249382" y="221673"/>
            <a:chExt cx="234616" cy="45719"/>
          </a:xfrm>
        </p:grpSpPr>
        <p:sp>
          <p:nvSpPr>
            <p:cNvPr id="941" name="Google Shape;941;p47"/>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2" name="Google Shape;942;p47"/>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3" name="Google Shape;943;p47"/>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944" name="Google Shape;944;p47"/>
          <p:cNvGrpSpPr/>
          <p:nvPr/>
        </p:nvGrpSpPr>
        <p:grpSpPr>
          <a:xfrm>
            <a:off x="2443540" y="219075"/>
            <a:ext cx="223460" cy="223460"/>
            <a:chOff x="8892506" y="664914"/>
            <a:chExt cx="209401" cy="209401"/>
          </a:xfrm>
        </p:grpSpPr>
        <p:sp>
          <p:nvSpPr>
            <p:cNvPr id="945" name="Google Shape;945;p47"/>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6" name="Google Shape;946;p47"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47" name="Google Shape;947;p47"/>
          <p:cNvGrpSpPr/>
          <p:nvPr/>
        </p:nvGrpSpPr>
        <p:grpSpPr>
          <a:xfrm flipH="1">
            <a:off x="2749457" y="219075"/>
            <a:ext cx="223460" cy="223460"/>
            <a:chOff x="8892506" y="664914"/>
            <a:chExt cx="209401" cy="209401"/>
          </a:xfrm>
        </p:grpSpPr>
        <p:sp>
          <p:nvSpPr>
            <p:cNvPr id="948" name="Google Shape;948;p47"/>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9" name="Google Shape;949;p47"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50" name="Google Shape;950;p47">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1" name="Google Shape;951;p47">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52" name="Google Shape;952;p47"/>
          <p:cNvGrpSpPr/>
          <p:nvPr/>
        </p:nvGrpSpPr>
        <p:grpSpPr>
          <a:xfrm>
            <a:off x="323492" y="1323388"/>
            <a:ext cx="132971" cy="153587"/>
            <a:chOff x="431322" y="1764517"/>
            <a:chExt cx="177294" cy="204783"/>
          </a:xfrm>
        </p:grpSpPr>
        <p:sp>
          <p:nvSpPr>
            <p:cNvPr id="953" name="Google Shape;953;p47">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4" name="Google Shape;954;p47">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5" name="Google Shape;955;p47">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56" name="Google Shape;956;p47"/>
          <p:cNvGrpSpPr/>
          <p:nvPr/>
        </p:nvGrpSpPr>
        <p:grpSpPr>
          <a:xfrm>
            <a:off x="323491" y="1661080"/>
            <a:ext cx="152753" cy="152753"/>
            <a:chOff x="431322" y="2214773"/>
            <a:chExt cx="203670" cy="203670"/>
          </a:xfrm>
        </p:grpSpPr>
        <p:sp>
          <p:nvSpPr>
            <p:cNvPr id="957" name="Google Shape;957;p47">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58" name="Google Shape;958;p47"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959" name="Google Shape;959;p47"/>
          <p:cNvGrpSpPr/>
          <p:nvPr/>
        </p:nvGrpSpPr>
        <p:grpSpPr>
          <a:xfrm>
            <a:off x="323492" y="1995130"/>
            <a:ext cx="152752" cy="152752"/>
            <a:chOff x="431321" y="3254199"/>
            <a:chExt cx="265483" cy="265483"/>
          </a:xfrm>
        </p:grpSpPr>
        <p:sp>
          <p:nvSpPr>
            <p:cNvPr id="960" name="Google Shape;960;p47">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61" name="Google Shape;961;p47"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962" name="Google Shape;962;p47"/>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963" name="Google Shape;963;p47">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4" name="Google Shape;964;p47">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65" name="Google Shape;965;p47"/>
          <p:cNvGrpSpPr/>
          <p:nvPr/>
        </p:nvGrpSpPr>
        <p:grpSpPr>
          <a:xfrm>
            <a:off x="331289" y="3288586"/>
            <a:ext cx="152753" cy="152753"/>
            <a:chOff x="5762625" y="3095625"/>
            <a:chExt cx="665130" cy="665130"/>
          </a:xfrm>
        </p:grpSpPr>
        <p:sp>
          <p:nvSpPr>
            <p:cNvPr id="966" name="Google Shape;966;p47">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47">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68" name="Google Shape;968;p47"/>
          <p:cNvGrpSpPr/>
          <p:nvPr/>
        </p:nvGrpSpPr>
        <p:grpSpPr>
          <a:xfrm>
            <a:off x="323491" y="3647789"/>
            <a:ext cx="155748" cy="155800"/>
            <a:chOff x="6124575" y="3380359"/>
            <a:chExt cx="468618" cy="468774"/>
          </a:xfrm>
        </p:grpSpPr>
        <p:sp>
          <p:nvSpPr>
            <p:cNvPr id="969" name="Google Shape;969;p47">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0" name="Google Shape;970;p47">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71" name="Google Shape;971;p47">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72" name="Google Shape;972;p47"/>
          <p:cNvGrpSpPr/>
          <p:nvPr/>
        </p:nvGrpSpPr>
        <p:grpSpPr>
          <a:xfrm>
            <a:off x="6828349" y="220591"/>
            <a:ext cx="758250" cy="223425"/>
            <a:chOff x="9104466" y="294121"/>
            <a:chExt cx="1011000" cy="297900"/>
          </a:xfrm>
        </p:grpSpPr>
        <p:sp>
          <p:nvSpPr>
            <p:cNvPr id="973" name="Google Shape;973;p47"/>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4" name="Google Shape;974;p47"/>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975" name="Google Shape;975;p47"/>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6" name="Google Shape;976;p47"/>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977" name="Google Shape;977;p47"/>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8" name="Google Shape;978;p47"/>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9" name="Google Shape;979;p47"/>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0" name="Google Shape;980;p47">
            <a:hlinkClick r:id="rId13"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981" name="Google Shape;981;p47">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982" name="Google Shape;982;p47">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983" name="Google Shape;983;p47">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984" name="Google Shape;984;p47">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985" name="Google Shape;985;p47">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986" name="Google Shape;986;p47">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987" name="Google Shape;987;p47">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988" name="Google Shape;988;p47">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989" name="Google Shape;989;p47">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990" name="Google Shape;990;p47"/>
          <p:cNvPicPr preferRelativeResize="0"/>
          <p:nvPr/>
        </p:nvPicPr>
        <p:blipFill>
          <a:blip r:embed="rId14">
            <a:alphaModFix/>
          </a:blip>
          <a:stretch>
            <a:fillRect/>
          </a:stretch>
        </p:blipFill>
        <p:spPr>
          <a:xfrm>
            <a:off x="3019363" y="827425"/>
            <a:ext cx="5305425" cy="377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994"/>
        <p:cNvGrpSpPr/>
        <p:nvPr/>
      </p:nvGrpSpPr>
      <p:grpSpPr>
        <a:xfrm>
          <a:off x="0" y="0"/>
          <a:ext cx="0" cy="0"/>
          <a:chOff x="0" y="0"/>
          <a:chExt cx="0" cy="0"/>
        </a:xfrm>
      </p:grpSpPr>
      <p:sp>
        <p:nvSpPr>
          <p:cNvPr id="995" name="Google Shape;995;p48"/>
          <p:cNvSpPr/>
          <p:nvPr/>
        </p:nvSpPr>
        <p:spPr>
          <a:xfrm>
            <a:off x="2456025" y="874925"/>
            <a:ext cx="1057500" cy="1057500"/>
          </a:xfrm>
          <a:prstGeom prst="roundRect">
            <a:avLst>
              <a:gd name="adj" fmla="val 7005"/>
            </a:avLst>
          </a:prstGeom>
          <a:solidFill>
            <a:srgbClr val="282828"/>
          </a:solidFill>
          <a:ln>
            <a:noFill/>
          </a:ln>
          <a:effectLst>
            <a:outerShdw blurRad="127000" dist="38100" dir="2700000" algn="t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997" name="Google Shape;997;p48"/>
          <p:cNvGrpSpPr/>
          <p:nvPr/>
        </p:nvGrpSpPr>
        <p:grpSpPr>
          <a:xfrm>
            <a:off x="300058" y="166255"/>
            <a:ext cx="271058" cy="52820"/>
            <a:chOff x="249382" y="221673"/>
            <a:chExt cx="234616" cy="45719"/>
          </a:xfrm>
        </p:grpSpPr>
        <p:sp>
          <p:nvSpPr>
            <p:cNvPr id="998" name="Google Shape;998;p48"/>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9" name="Google Shape;999;p48"/>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0" name="Google Shape;1000;p48"/>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001" name="Google Shape;1001;p48"/>
          <p:cNvGrpSpPr/>
          <p:nvPr/>
        </p:nvGrpSpPr>
        <p:grpSpPr>
          <a:xfrm>
            <a:off x="2443540" y="219075"/>
            <a:ext cx="223460" cy="223460"/>
            <a:chOff x="8892506" y="664914"/>
            <a:chExt cx="209401" cy="209401"/>
          </a:xfrm>
        </p:grpSpPr>
        <p:sp>
          <p:nvSpPr>
            <p:cNvPr id="1002" name="Google Shape;1002;p48"/>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3" name="Google Shape;1003;p48"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04" name="Google Shape;1004;p48"/>
          <p:cNvGrpSpPr/>
          <p:nvPr/>
        </p:nvGrpSpPr>
        <p:grpSpPr>
          <a:xfrm flipH="1">
            <a:off x="2749457" y="219075"/>
            <a:ext cx="223460" cy="223460"/>
            <a:chOff x="8892506" y="664914"/>
            <a:chExt cx="209401" cy="209401"/>
          </a:xfrm>
        </p:grpSpPr>
        <p:sp>
          <p:nvSpPr>
            <p:cNvPr id="1005" name="Google Shape;1005;p48"/>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6" name="Google Shape;1006;p48"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07" name="Google Shape;1007;p48"/>
          <p:cNvSpPr txBox="1"/>
          <p:nvPr/>
        </p:nvSpPr>
        <p:spPr>
          <a:xfrm>
            <a:off x="3641284" y="1423850"/>
            <a:ext cx="52029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Challenges &amp; Learning</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1008" name="Google Shape;1008;p48"/>
          <p:cNvSpPr txBox="1"/>
          <p:nvPr/>
        </p:nvSpPr>
        <p:spPr>
          <a:xfrm>
            <a:off x="3641271" y="1187119"/>
            <a:ext cx="770884" cy="2077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Best prices</a:t>
            </a:r>
            <a:endParaRPr sz="1100"/>
          </a:p>
        </p:txBody>
      </p:sp>
      <p:sp>
        <p:nvSpPr>
          <p:cNvPr id="1009" name="Google Shape;1009;p48">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48">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11" name="Google Shape;1011;p48"/>
          <p:cNvGrpSpPr/>
          <p:nvPr/>
        </p:nvGrpSpPr>
        <p:grpSpPr>
          <a:xfrm>
            <a:off x="323492" y="1323388"/>
            <a:ext cx="132971" cy="153587"/>
            <a:chOff x="431322" y="1764517"/>
            <a:chExt cx="177294" cy="204783"/>
          </a:xfrm>
        </p:grpSpPr>
        <p:sp>
          <p:nvSpPr>
            <p:cNvPr id="1012" name="Google Shape;1012;p48">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3" name="Google Shape;1013;p48">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4" name="Google Shape;1014;p48">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15" name="Google Shape;1015;p48"/>
          <p:cNvGrpSpPr/>
          <p:nvPr/>
        </p:nvGrpSpPr>
        <p:grpSpPr>
          <a:xfrm>
            <a:off x="323491" y="1661080"/>
            <a:ext cx="152753" cy="152753"/>
            <a:chOff x="431322" y="2214773"/>
            <a:chExt cx="203670" cy="203670"/>
          </a:xfrm>
        </p:grpSpPr>
        <p:sp>
          <p:nvSpPr>
            <p:cNvPr id="1016" name="Google Shape;1016;p48">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17" name="Google Shape;1017;p4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018" name="Google Shape;1018;p48"/>
          <p:cNvGrpSpPr/>
          <p:nvPr/>
        </p:nvGrpSpPr>
        <p:grpSpPr>
          <a:xfrm>
            <a:off x="323492" y="1995130"/>
            <a:ext cx="152752" cy="152752"/>
            <a:chOff x="431321" y="3254199"/>
            <a:chExt cx="265483" cy="265483"/>
          </a:xfrm>
        </p:grpSpPr>
        <p:sp>
          <p:nvSpPr>
            <p:cNvPr id="1019" name="Google Shape;1019;p48">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20" name="Google Shape;1020;p48"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1021" name="Google Shape;1021;p48"/>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1022" name="Google Shape;1022;p48">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48">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24" name="Google Shape;1024;p48"/>
          <p:cNvGrpSpPr/>
          <p:nvPr/>
        </p:nvGrpSpPr>
        <p:grpSpPr>
          <a:xfrm>
            <a:off x="331289" y="3288586"/>
            <a:ext cx="152753" cy="152753"/>
            <a:chOff x="5762625" y="3095625"/>
            <a:chExt cx="665130" cy="665130"/>
          </a:xfrm>
        </p:grpSpPr>
        <p:sp>
          <p:nvSpPr>
            <p:cNvPr id="1025" name="Google Shape;1025;p48">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48">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27" name="Google Shape;1027;p48"/>
          <p:cNvGrpSpPr/>
          <p:nvPr/>
        </p:nvGrpSpPr>
        <p:grpSpPr>
          <a:xfrm>
            <a:off x="323491" y="3647789"/>
            <a:ext cx="155748" cy="155800"/>
            <a:chOff x="6124575" y="3380359"/>
            <a:chExt cx="468618" cy="468774"/>
          </a:xfrm>
        </p:grpSpPr>
        <p:sp>
          <p:nvSpPr>
            <p:cNvPr id="1028" name="Google Shape;1028;p48">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48">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30" name="Google Shape;1030;p48">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31" name="Google Shape;1031;p48"/>
          <p:cNvGrpSpPr/>
          <p:nvPr/>
        </p:nvGrpSpPr>
        <p:grpSpPr>
          <a:xfrm>
            <a:off x="6828349" y="220591"/>
            <a:ext cx="758250" cy="223425"/>
            <a:chOff x="9104466" y="294121"/>
            <a:chExt cx="1011000" cy="297900"/>
          </a:xfrm>
        </p:grpSpPr>
        <p:sp>
          <p:nvSpPr>
            <p:cNvPr id="1032" name="Google Shape;1032;p48"/>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3" name="Google Shape;1033;p48"/>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1034" name="Google Shape;1034;p48"/>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5" name="Google Shape;1035;p48"/>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1036" name="Google Shape;1036;p48"/>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7" name="Google Shape;1037;p48"/>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8" name="Google Shape;1038;p48"/>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9" name="Google Shape;1039;p48">
            <a:hlinkClick r:id="rId12"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1040" name="Google Shape;1040;p48">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1041" name="Google Shape;1041;p48">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1042" name="Google Shape;1042;p48">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1043" name="Google Shape;1043;p48">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1044" name="Google Shape;1044;p48">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1045" name="Google Shape;1045;p48">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1046" name="Google Shape;1046;p48">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1047" name="Google Shape;1047;p48">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1048" name="Google Shape;1048;p48">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1049" name="Google Shape;1049;p48"/>
          <p:cNvPicPr preferRelativeResize="0"/>
          <p:nvPr/>
        </p:nvPicPr>
        <p:blipFill rotWithShape="1">
          <a:blip r:embed="rId14">
            <a:alphaModFix/>
          </a:blip>
          <a:srcRect/>
          <a:stretch/>
        </p:blipFill>
        <p:spPr>
          <a:xfrm>
            <a:off x="2660900" y="1077687"/>
            <a:ext cx="647749" cy="645000"/>
          </a:xfrm>
          <a:prstGeom prst="rect">
            <a:avLst/>
          </a:prstGeom>
          <a:noFill/>
          <a:ln>
            <a:noFill/>
          </a:ln>
        </p:spPr>
      </p:pic>
      <p:sp>
        <p:nvSpPr>
          <p:cNvPr id="1050" name="Google Shape;1050;p48"/>
          <p:cNvSpPr txBox="1"/>
          <p:nvPr/>
        </p:nvSpPr>
        <p:spPr>
          <a:xfrm>
            <a:off x="2616175" y="2105875"/>
            <a:ext cx="5482800" cy="27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a:solidFill>
                  <a:schemeClr val="lt1"/>
                </a:solidFill>
                <a:latin typeface="Calibri"/>
                <a:ea typeface="Calibri"/>
                <a:cs typeface="Calibri"/>
                <a:sym typeface="Calibri"/>
              </a:rPr>
              <a:t>Dataset too large</a:t>
            </a: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	-from 12 yrs to 3-ish</a:t>
            </a: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	-non_hits to 1:3 ratio</a:t>
            </a: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Artists have large effect on if a song becomes a hit (domain knowledge) but too computationally intensive for this</a:t>
            </a:r>
            <a:endParaRPr sz="2100">
              <a:solidFill>
                <a:schemeClr val="lt1"/>
              </a:solidFill>
              <a:latin typeface="Calibri"/>
              <a:ea typeface="Calibri"/>
              <a:cs typeface="Calibri"/>
              <a:sym typeface="Calibri"/>
            </a:endParaRPr>
          </a:p>
          <a:p>
            <a:pPr marL="0" lvl="0" indent="0" algn="l" rtl="0">
              <a:spcBef>
                <a:spcPts val="0"/>
              </a:spcBef>
              <a:spcAft>
                <a:spcPts val="0"/>
              </a:spcAft>
              <a:buNone/>
            </a:pPr>
            <a:r>
              <a:rPr lang="en-GB" sz="2100">
                <a:solidFill>
                  <a:schemeClr val="lt1"/>
                </a:solidFill>
                <a:latin typeface="Calibri"/>
                <a:ea typeface="Calibri"/>
                <a:cs typeface="Calibri"/>
                <a:sym typeface="Calibri"/>
              </a:rPr>
              <a:t>Plan to adjust subsets of data and rerun with larger samples in non_hits</a:t>
            </a:r>
            <a:endParaRPr sz="21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054"/>
        <p:cNvGrpSpPr/>
        <p:nvPr/>
      </p:nvGrpSpPr>
      <p:grpSpPr>
        <a:xfrm>
          <a:off x="0" y="0"/>
          <a:ext cx="0" cy="0"/>
          <a:chOff x="0" y="0"/>
          <a:chExt cx="0" cy="0"/>
        </a:xfrm>
      </p:grpSpPr>
      <p:sp>
        <p:nvSpPr>
          <p:cNvPr id="1055" name="Google Shape;1055;p49"/>
          <p:cNvSpPr txBox="1"/>
          <p:nvPr/>
        </p:nvSpPr>
        <p:spPr>
          <a:xfrm>
            <a:off x="2965070" y="1752858"/>
            <a:ext cx="3213860" cy="76174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4500">
                <a:solidFill>
                  <a:srgbClr val="1ED760"/>
                </a:solidFill>
                <a:latin typeface="Poppins SemiBold"/>
                <a:ea typeface="Poppins SemiBold"/>
                <a:cs typeface="Poppins SemiBold"/>
                <a:sym typeface="Poppins SemiBold"/>
              </a:rPr>
              <a:t>Thank You</a:t>
            </a:r>
            <a:endParaRPr sz="1100"/>
          </a:p>
        </p:txBody>
      </p:sp>
      <p:sp>
        <p:nvSpPr>
          <p:cNvPr id="1056" name="Google Shape;1056;p49"/>
          <p:cNvSpPr/>
          <p:nvPr/>
        </p:nvSpPr>
        <p:spPr>
          <a:xfrm>
            <a:off x="0" y="4267463"/>
            <a:ext cx="9144000" cy="876667"/>
          </a:xfrm>
          <a:custGeom>
            <a:avLst/>
            <a:gdLst/>
            <a:ahLst/>
            <a:cxnLst/>
            <a:rect l="l" t="t" r="r" b="b"/>
            <a:pathLst>
              <a:path w="12192000" h="1168889" extrusionOk="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7" name="Google Shape;1057;p49"/>
          <p:cNvSpPr/>
          <p:nvPr/>
        </p:nvSpPr>
        <p:spPr>
          <a:xfrm>
            <a:off x="316830" y="4405395"/>
            <a:ext cx="600858" cy="600858"/>
          </a:xfrm>
          <a:custGeom>
            <a:avLst/>
            <a:gdLst/>
            <a:ahLst/>
            <a:cxnLst/>
            <a:rect l="l" t="t" r="r" b="b"/>
            <a:pathLst>
              <a:path w="801144" h="801144" extrusionOk="0">
                <a:moveTo>
                  <a:pt x="0" y="0"/>
                </a:moveTo>
                <a:lnTo>
                  <a:pt x="801145" y="0"/>
                </a:lnTo>
                <a:lnTo>
                  <a:pt x="801145" y="801145"/>
                </a:lnTo>
                <a:lnTo>
                  <a:pt x="0" y="801145"/>
                </a:lnTo>
                <a:close/>
              </a:path>
            </a:pathLst>
          </a:custGeom>
          <a:solidFill>
            <a:srgbClr val="DDDFD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8" name="Google Shape;1058;p49"/>
          <p:cNvSpPr txBox="1"/>
          <p:nvPr/>
        </p:nvSpPr>
        <p:spPr>
          <a:xfrm>
            <a:off x="971750" y="4711100"/>
            <a:ext cx="14328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rgbClr val="A3A3A3"/>
                </a:solidFill>
                <a:latin typeface="Poppins"/>
                <a:ea typeface="Poppins"/>
                <a:cs typeface="Poppins"/>
                <a:sym typeface="Poppins"/>
              </a:rPr>
              <a:t>Luis Fonsi, Daddy Yankee</a:t>
            </a:r>
            <a:endParaRPr sz="1100"/>
          </a:p>
        </p:txBody>
      </p:sp>
      <p:sp>
        <p:nvSpPr>
          <p:cNvPr id="1059" name="Google Shape;1059;p49"/>
          <p:cNvSpPr txBox="1"/>
          <p:nvPr/>
        </p:nvSpPr>
        <p:spPr>
          <a:xfrm>
            <a:off x="968318" y="4489571"/>
            <a:ext cx="1432791" cy="2077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FFFFFF"/>
                </a:solidFill>
                <a:latin typeface="Poppins Medium"/>
                <a:ea typeface="Poppins Medium"/>
                <a:cs typeface="Poppins Medium"/>
                <a:sym typeface="Poppins Medium"/>
              </a:rPr>
              <a:t>Despacito</a:t>
            </a:r>
            <a:endParaRPr sz="1100"/>
          </a:p>
        </p:txBody>
      </p:sp>
      <p:grpSp>
        <p:nvGrpSpPr>
          <p:cNvPr id="1060" name="Google Shape;1060;p49"/>
          <p:cNvGrpSpPr/>
          <p:nvPr/>
        </p:nvGrpSpPr>
        <p:grpSpPr>
          <a:xfrm>
            <a:off x="2330686" y="4655495"/>
            <a:ext cx="106499" cy="100543"/>
            <a:chOff x="3193815" y="6207327"/>
            <a:chExt cx="141998" cy="134058"/>
          </a:xfrm>
        </p:grpSpPr>
        <p:sp>
          <p:nvSpPr>
            <p:cNvPr id="1061" name="Google Shape;1061;p49"/>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2" name="Google Shape;1062;p49"/>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9525" cap="flat" cmpd="sng">
              <a:solidFill>
                <a:srgbClr val="B4B5B2"/>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63" name="Google Shape;1063;p49"/>
          <p:cNvSpPr txBox="1"/>
          <p:nvPr/>
        </p:nvSpPr>
        <p:spPr>
          <a:xfrm>
            <a:off x="2998149" y="4819200"/>
            <a:ext cx="3579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rgbClr val="A3A3A3"/>
                </a:solidFill>
                <a:latin typeface="Poppins"/>
                <a:ea typeface="Poppins"/>
                <a:cs typeface="Poppins"/>
                <a:sym typeface="Poppins"/>
              </a:rPr>
              <a:t>0:23</a:t>
            </a:r>
            <a:endParaRPr sz="1100"/>
          </a:p>
        </p:txBody>
      </p:sp>
      <p:sp>
        <p:nvSpPr>
          <p:cNvPr id="1064" name="Google Shape;1064;p49"/>
          <p:cNvSpPr txBox="1"/>
          <p:nvPr/>
        </p:nvSpPr>
        <p:spPr>
          <a:xfrm>
            <a:off x="6389001" y="4819200"/>
            <a:ext cx="4641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rgbClr val="A3A3A3"/>
                </a:solidFill>
                <a:latin typeface="Poppins"/>
                <a:ea typeface="Poppins"/>
                <a:cs typeface="Poppins"/>
                <a:sym typeface="Poppins"/>
              </a:rPr>
              <a:t>-3:25</a:t>
            </a:r>
            <a:endParaRPr sz="1100"/>
          </a:p>
        </p:txBody>
      </p:sp>
      <p:grpSp>
        <p:nvGrpSpPr>
          <p:cNvPr id="1065" name="Google Shape;1065;p49"/>
          <p:cNvGrpSpPr/>
          <p:nvPr/>
        </p:nvGrpSpPr>
        <p:grpSpPr>
          <a:xfrm>
            <a:off x="3356200" y="4924490"/>
            <a:ext cx="3005610" cy="5725"/>
            <a:chOff x="4300409" y="6565987"/>
            <a:chExt cx="4007480" cy="7634"/>
          </a:xfrm>
        </p:grpSpPr>
        <p:sp>
          <p:nvSpPr>
            <p:cNvPr id="1066" name="Google Shape;1066;p49"/>
            <p:cNvSpPr/>
            <p:nvPr/>
          </p:nvSpPr>
          <p:spPr>
            <a:xfrm>
              <a:off x="4300409" y="6565987"/>
              <a:ext cx="4007480" cy="7634"/>
            </a:xfrm>
            <a:custGeom>
              <a:avLst/>
              <a:gdLst/>
              <a:ahLst/>
              <a:cxnLst/>
              <a:rect l="l" t="t" r="r" b="b"/>
              <a:pathLst>
                <a:path w="4007480" h="7634" extrusionOk="0">
                  <a:moveTo>
                    <a:pt x="0" y="0"/>
                  </a:moveTo>
                  <a:lnTo>
                    <a:pt x="4007481" y="0"/>
                  </a:lnTo>
                </a:path>
              </a:pathLst>
            </a:custGeom>
            <a:noFill/>
            <a:ln w="22900" cap="rnd" cmpd="sng">
              <a:solidFill>
                <a:srgbClr val="A3A3A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7" name="Google Shape;1067;p49"/>
            <p:cNvSpPr/>
            <p:nvPr/>
          </p:nvSpPr>
          <p:spPr>
            <a:xfrm>
              <a:off x="4300409" y="6565987"/>
              <a:ext cx="324992" cy="7634"/>
            </a:xfrm>
            <a:custGeom>
              <a:avLst/>
              <a:gdLst/>
              <a:ahLst/>
              <a:cxnLst/>
              <a:rect l="l" t="t" r="r" b="b"/>
              <a:pathLst>
                <a:path w="324992" h="7634" extrusionOk="0">
                  <a:moveTo>
                    <a:pt x="0" y="0"/>
                  </a:moveTo>
                  <a:lnTo>
                    <a:pt x="324993" y="0"/>
                  </a:lnTo>
                </a:path>
              </a:pathLst>
            </a:custGeom>
            <a:noFill/>
            <a:ln w="22900" cap="rnd"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68" name="Google Shape;1068;p49"/>
          <p:cNvGrpSpPr/>
          <p:nvPr/>
        </p:nvGrpSpPr>
        <p:grpSpPr>
          <a:xfrm>
            <a:off x="4511232" y="4456925"/>
            <a:ext cx="757843" cy="260465"/>
            <a:chOff x="5985836" y="6055175"/>
            <a:chExt cx="682813" cy="234678"/>
          </a:xfrm>
        </p:grpSpPr>
        <p:grpSp>
          <p:nvGrpSpPr>
            <p:cNvPr id="1069" name="Google Shape;1069;p49"/>
            <p:cNvGrpSpPr/>
            <p:nvPr/>
          </p:nvGrpSpPr>
          <p:grpSpPr>
            <a:xfrm>
              <a:off x="6209903" y="6055175"/>
              <a:ext cx="234678" cy="234678"/>
              <a:chOff x="6209903" y="6055175"/>
              <a:chExt cx="234678" cy="234678"/>
            </a:xfrm>
          </p:grpSpPr>
          <p:sp>
            <p:nvSpPr>
              <p:cNvPr id="1070" name="Google Shape;1070;p49"/>
              <p:cNvSpPr/>
              <p:nvPr/>
            </p:nvSpPr>
            <p:spPr>
              <a:xfrm>
                <a:off x="6209903" y="6055175"/>
                <a:ext cx="234678" cy="234678"/>
              </a:xfrm>
              <a:custGeom>
                <a:avLst/>
                <a:gdLst/>
                <a:ahLst/>
                <a:cxnLst/>
                <a:rect l="l" t="t" r="r" b="b"/>
                <a:pathLst>
                  <a:path w="234678" h="234678" extrusionOk="0">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71" name="Google Shape;1071;p49"/>
              <p:cNvGrpSpPr/>
              <p:nvPr/>
            </p:nvGrpSpPr>
            <p:grpSpPr>
              <a:xfrm>
                <a:off x="6289224" y="6120601"/>
                <a:ext cx="76037" cy="103750"/>
                <a:chOff x="6289224" y="6120601"/>
                <a:chExt cx="76037" cy="103750"/>
              </a:xfrm>
            </p:grpSpPr>
            <p:sp>
              <p:nvSpPr>
                <p:cNvPr id="1072" name="Google Shape;1072;p49"/>
                <p:cNvSpPr/>
                <p:nvPr/>
              </p:nvSpPr>
              <p:spPr>
                <a:xfrm>
                  <a:off x="6289224"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3" name="Google Shape;1073;p49"/>
                <p:cNvSpPr/>
                <p:nvPr/>
              </p:nvSpPr>
              <p:spPr>
                <a:xfrm>
                  <a:off x="6339916"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074" name="Google Shape;1074;p49"/>
            <p:cNvGrpSpPr/>
            <p:nvPr/>
          </p:nvGrpSpPr>
          <p:grpSpPr>
            <a:xfrm>
              <a:off x="6565205" y="6114036"/>
              <a:ext cx="103444" cy="111613"/>
              <a:chOff x="6565205" y="6114036"/>
              <a:chExt cx="103444" cy="111613"/>
            </a:xfrm>
          </p:grpSpPr>
          <p:sp>
            <p:nvSpPr>
              <p:cNvPr id="1075" name="Google Shape;1075;p49"/>
              <p:cNvSpPr/>
              <p:nvPr/>
            </p:nvSpPr>
            <p:spPr>
              <a:xfrm>
                <a:off x="6565205" y="6114036"/>
                <a:ext cx="96650" cy="111613"/>
              </a:xfrm>
              <a:custGeom>
                <a:avLst/>
                <a:gdLst/>
                <a:ahLst/>
                <a:cxnLst/>
                <a:rect l="l" t="t" r="r" b="b"/>
                <a:pathLst>
                  <a:path w="96650" h="111613" extrusionOk="0">
                    <a:moveTo>
                      <a:pt x="96650" y="55807"/>
                    </a:moveTo>
                    <a:lnTo>
                      <a:pt x="0" y="0"/>
                    </a:lnTo>
                    <a:lnTo>
                      <a:pt x="0" y="111614"/>
                    </a:lnTo>
                    <a:lnTo>
                      <a:pt x="96650" y="5580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9"/>
              <p:cNvSpPr/>
              <p:nvPr/>
            </p:nvSpPr>
            <p:spPr>
              <a:xfrm>
                <a:off x="6655060"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77" name="Google Shape;1077;p49"/>
            <p:cNvGrpSpPr/>
            <p:nvPr/>
          </p:nvGrpSpPr>
          <p:grpSpPr>
            <a:xfrm>
              <a:off x="5985836" y="6114036"/>
              <a:ext cx="103521" cy="111613"/>
              <a:chOff x="5985836" y="6114036"/>
              <a:chExt cx="103521" cy="111613"/>
            </a:xfrm>
          </p:grpSpPr>
          <p:sp>
            <p:nvSpPr>
              <p:cNvPr id="1078" name="Google Shape;1078;p49"/>
              <p:cNvSpPr/>
              <p:nvPr/>
            </p:nvSpPr>
            <p:spPr>
              <a:xfrm>
                <a:off x="5992631" y="6114036"/>
                <a:ext cx="96726" cy="111613"/>
              </a:xfrm>
              <a:custGeom>
                <a:avLst/>
                <a:gdLst/>
                <a:ahLst/>
                <a:cxnLst/>
                <a:rect l="l" t="t" r="r" b="b"/>
                <a:pathLst>
                  <a:path w="96726" h="111613" extrusionOk="0">
                    <a:moveTo>
                      <a:pt x="0" y="55807"/>
                    </a:moveTo>
                    <a:lnTo>
                      <a:pt x="96727" y="0"/>
                    </a:lnTo>
                    <a:lnTo>
                      <a:pt x="96727" y="111614"/>
                    </a:lnTo>
                    <a:lnTo>
                      <a:pt x="0" y="5580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9"/>
              <p:cNvSpPr/>
              <p:nvPr/>
            </p:nvSpPr>
            <p:spPr>
              <a:xfrm rot="10800000">
                <a:off x="5985836"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080" name="Google Shape;1080;p49"/>
          <p:cNvGrpSpPr/>
          <p:nvPr/>
        </p:nvGrpSpPr>
        <p:grpSpPr>
          <a:xfrm>
            <a:off x="5553690" y="4531997"/>
            <a:ext cx="138791" cy="145485"/>
            <a:chOff x="6925086" y="6122815"/>
            <a:chExt cx="125050" cy="131081"/>
          </a:xfrm>
        </p:grpSpPr>
        <p:sp>
          <p:nvSpPr>
            <p:cNvPr id="1081" name="Google Shape;1081;p49"/>
            <p:cNvSpPr/>
            <p:nvPr/>
          </p:nvSpPr>
          <p:spPr>
            <a:xfrm>
              <a:off x="6925086" y="6122815"/>
              <a:ext cx="125050" cy="110621"/>
            </a:xfrm>
            <a:custGeom>
              <a:avLst/>
              <a:gdLst/>
              <a:ahLst/>
              <a:cxnLst/>
              <a:rect l="l" t="t" r="r" b="b"/>
              <a:pathLst>
                <a:path w="125050" h="110621" extrusionOk="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9"/>
            <p:cNvSpPr/>
            <p:nvPr/>
          </p:nvSpPr>
          <p:spPr>
            <a:xfrm>
              <a:off x="6987611" y="6243514"/>
              <a:ext cx="10382" cy="10382"/>
            </a:xfrm>
            <a:custGeom>
              <a:avLst/>
              <a:gdLst/>
              <a:ahLst/>
              <a:cxnLst/>
              <a:rect l="l" t="t" r="r" b="b"/>
              <a:pathLst>
                <a:path w="10382" h="10382" extrusionOk="0">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83" name="Google Shape;1083;p49"/>
          <p:cNvGrpSpPr/>
          <p:nvPr/>
        </p:nvGrpSpPr>
        <p:grpSpPr>
          <a:xfrm>
            <a:off x="4078427" y="4531135"/>
            <a:ext cx="133213" cy="106170"/>
            <a:chOff x="5595881" y="6122039"/>
            <a:chExt cx="120025" cy="95659"/>
          </a:xfrm>
        </p:grpSpPr>
        <p:sp>
          <p:nvSpPr>
            <p:cNvPr id="1084" name="Google Shape;1084;p49"/>
            <p:cNvSpPr/>
            <p:nvPr/>
          </p:nvSpPr>
          <p:spPr>
            <a:xfrm>
              <a:off x="5595881" y="6133630"/>
              <a:ext cx="120025" cy="84068"/>
            </a:xfrm>
            <a:custGeom>
              <a:avLst/>
              <a:gdLst/>
              <a:ahLst/>
              <a:cxnLst/>
              <a:rect l="l" t="t" r="r" b="b"/>
              <a:pathLst>
                <a:path w="120025" h="84068" extrusionOk="0">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9"/>
            <p:cNvSpPr/>
            <p:nvPr/>
          </p:nvSpPr>
          <p:spPr>
            <a:xfrm>
              <a:off x="5661751" y="6122039"/>
              <a:ext cx="54079" cy="38845"/>
            </a:xfrm>
            <a:custGeom>
              <a:avLst/>
              <a:gdLst/>
              <a:ahLst/>
              <a:cxnLst/>
              <a:rect l="l" t="t" r="r" b="b"/>
              <a:pathLst>
                <a:path w="54079" h="38845" extrusionOk="0">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9"/>
            <p:cNvSpPr/>
            <p:nvPr/>
          </p:nvSpPr>
          <p:spPr>
            <a:xfrm>
              <a:off x="5596028" y="6178543"/>
              <a:ext cx="53998" cy="27257"/>
            </a:xfrm>
            <a:custGeom>
              <a:avLst/>
              <a:gdLst/>
              <a:ahLst/>
              <a:cxnLst/>
              <a:rect l="l" t="t" r="r" b="b"/>
              <a:pathLst>
                <a:path w="53998" h="27257" extrusionOk="0">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87" name="Google Shape;1087;p49"/>
          <p:cNvGrpSpPr/>
          <p:nvPr/>
        </p:nvGrpSpPr>
        <p:grpSpPr>
          <a:xfrm>
            <a:off x="7383017" y="4646525"/>
            <a:ext cx="125354" cy="127129"/>
            <a:chOff x="9752405" y="6195366"/>
            <a:chExt cx="167139" cy="169506"/>
          </a:xfrm>
        </p:grpSpPr>
        <p:sp>
          <p:nvSpPr>
            <p:cNvPr id="1088" name="Google Shape;1088;p49"/>
            <p:cNvSpPr/>
            <p:nvPr/>
          </p:nvSpPr>
          <p:spPr>
            <a:xfrm>
              <a:off x="9752405" y="6248018"/>
              <a:ext cx="115632" cy="116854"/>
            </a:xfrm>
            <a:custGeom>
              <a:avLst/>
              <a:gdLst/>
              <a:ahLst/>
              <a:cxnLst/>
              <a:rect l="l" t="t" r="r" b="b"/>
              <a:pathLst>
                <a:path w="115632" h="116854" extrusionOk="0">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9"/>
            <p:cNvSpPr/>
            <p:nvPr/>
          </p:nvSpPr>
          <p:spPr>
            <a:xfrm>
              <a:off x="9827403" y="6195366"/>
              <a:ext cx="92141" cy="92134"/>
            </a:xfrm>
            <a:custGeom>
              <a:avLst/>
              <a:gdLst/>
              <a:ahLst/>
              <a:cxnLst/>
              <a:rect l="l" t="t" r="r" b="b"/>
              <a:pathLst>
                <a:path w="92141" h="92134" extrusionOk="0">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0" name="Google Shape;1090;p49"/>
          <p:cNvGrpSpPr/>
          <p:nvPr/>
        </p:nvGrpSpPr>
        <p:grpSpPr>
          <a:xfrm>
            <a:off x="7684801" y="4659618"/>
            <a:ext cx="150587" cy="106670"/>
            <a:chOff x="10154783" y="6212824"/>
            <a:chExt cx="200782" cy="142227"/>
          </a:xfrm>
        </p:grpSpPr>
        <p:sp>
          <p:nvSpPr>
            <p:cNvPr id="1091" name="Google Shape;1091;p49"/>
            <p:cNvSpPr/>
            <p:nvPr/>
          </p:nvSpPr>
          <p:spPr>
            <a:xfrm>
              <a:off x="10154783" y="6212824"/>
              <a:ext cx="200782" cy="35423"/>
            </a:xfrm>
            <a:custGeom>
              <a:avLst/>
              <a:gdLst/>
              <a:ahLst/>
              <a:cxnLst/>
              <a:rect l="l" t="t" r="r" b="b"/>
              <a:pathLst>
                <a:path w="200782" h="35423" extrusionOk="0">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9"/>
            <p:cNvSpPr/>
            <p:nvPr/>
          </p:nvSpPr>
          <p:spPr>
            <a:xfrm>
              <a:off x="10154783" y="630252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3" name="Google Shape;1093;p49"/>
            <p:cNvSpPr/>
            <p:nvPr/>
          </p:nvSpPr>
          <p:spPr>
            <a:xfrm>
              <a:off x="10154783" y="634741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4" name="Google Shape;1094;p49"/>
          <p:cNvGrpSpPr/>
          <p:nvPr/>
        </p:nvGrpSpPr>
        <p:grpSpPr>
          <a:xfrm>
            <a:off x="8114059" y="4654349"/>
            <a:ext cx="56513" cy="113026"/>
            <a:chOff x="10727127" y="6205800"/>
            <a:chExt cx="75350" cy="150701"/>
          </a:xfrm>
        </p:grpSpPr>
        <p:sp>
          <p:nvSpPr>
            <p:cNvPr id="1095" name="Google Shape;1095;p49"/>
            <p:cNvSpPr/>
            <p:nvPr/>
          </p:nvSpPr>
          <p:spPr>
            <a:xfrm>
              <a:off x="10727127" y="6205800"/>
              <a:ext cx="75350" cy="150701"/>
            </a:xfrm>
            <a:custGeom>
              <a:avLst/>
              <a:gdLst/>
              <a:ahLst/>
              <a:cxnLst/>
              <a:rect l="l" t="t" r="r" b="b"/>
              <a:pathLst>
                <a:path w="75350" h="150701" extrusionOk="0">
                  <a:moveTo>
                    <a:pt x="0" y="0"/>
                  </a:moveTo>
                  <a:cubicBezTo>
                    <a:pt x="41607" y="0"/>
                    <a:pt x="75351" y="33744"/>
                    <a:pt x="75351" y="75351"/>
                  </a:cubicBezTo>
                  <a:cubicBezTo>
                    <a:pt x="75351" y="116958"/>
                    <a:pt x="41607" y="150701"/>
                    <a:pt x="0" y="150701"/>
                  </a:cubicBezTo>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6" name="Google Shape;1096;p49"/>
            <p:cNvSpPr/>
            <p:nvPr/>
          </p:nvSpPr>
          <p:spPr>
            <a:xfrm>
              <a:off x="10727127" y="6236032"/>
              <a:ext cx="45119" cy="90237"/>
            </a:xfrm>
            <a:custGeom>
              <a:avLst/>
              <a:gdLst/>
              <a:ahLst/>
              <a:cxnLst/>
              <a:rect l="l" t="t" r="r" b="b"/>
              <a:pathLst>
                <a:path w="45119" h="90237" extrusionOk="0">
                  <a:moveTo>
                    <a:pt x="0" y="0"/>
                  </a:moveTo>
                  <a:cubicBezTo>
                    <a:pt x="24888" y="0"/>
                    <a:pt x="45119" y="20155"/>
                    <a:pt x="45119" y="45119"/>
                  </a:cubicBezTo>
                  <a:cubicBezTo>
                    <a:pt x="45119" y="70083"/>
                    <a:pt x="24964" y="90238"/>
                    <a:pt x="0" y="90238"/>
                  </a:cubicBezTo>
                </a:path>
              </a:pathLst>
            </a:custGeom>
            <a:noFill/>
            <a:ln w="15250" cap="flat" cmpd="sng">
              <a:solidFill>
                <a:srgbClr val="A3A3A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7" name="Google Shape;1097;p49"/>
          <p:cNvGrpSpPr/>
          <p:nvPr/>
        </p:nvGrpSpPr>
        <p:grpSpPr>
          <a:xfrm>
            <a:off x="8287835" y="4726895"/>
            <a:ext cx="544288" cy="5725"/>
            <a:chOff x="10958829" y="6302527"/>
            <a:chExt cx="725717" cy="7634"/>
          </a:xfrm>
        </p:grpSpPr>
        <p:sp>
          <p:nvSpPr>
            <p:cNvPr id="1098" name="Google Shape;1098;p49"/>
            <p:cNvSpPr/>
            <p:nvPr/>
          </p:nvSpPr>
          <p:spPr>
            <a:xfrm>
              <a:off x="10958829" y="6302527"/>
              <a:ext cx="725717" cy="7634"/>
            </a:xfrm>
            <a:custGeom>
              <a:avLst/>
              <a:gdLst/>
              <a:ahLst/>
              <a:cxnLst/>
              <a:rect l="l" t="t" r="r" b="b"/>
              <a:pathLst>
                <a:path w="725717" h="7634" extrusionOk="0">
                  <a:moveTo>
                    <a:pt x="0" y="0"/>
                  </a:moveTo>
                  <a:lnTo>
                    <a:pt x="725718" y="0"/>
                  </a:lnTo>
                </a:path>
              </a:pathLst>
            </a:custGeom>
            <a:noFill/>
            <a:ln w="22900" cap="rnd" cmpd="sng">
              <a:solidFill>
                <a:srgbClr val="A3A3A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9" name="Google Shape;1099;p49"/>
            <p:cNvSpPr/>
            <p:nvPr/>
          </p:nvSpPr>
          <p:spPr>
            <a:xfrm>
              <a:off x="10958829" y="6302527"/>
              <a:ext cx="609829" cy="7634"/>
            </a:xfrm>
            <a:custGeom>
              <a:avLst/>
              <a:gdLst/>
              <a:ahLst/>
              <a:cxnLst/>
              <a:rect l="l" t="t" r="r" b="b"/>
              <a:pathLst>
                <a:path w="609829" h="7634" extrusionOk="0">
                  <a:moveTo>
                    <a:pt x="0" y="0"/>
                  </a:moveTo>
                  <a:lnTo>
                    <a:pt x="609829" y="0"/>
                  </a:lnTo>
                </a:path>
              </a:pathLst>
            </a:custGeom>
            <a:noFill/>
            <a:ln w="22900" cap="rnd"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1100" name="Google Shape;1100;p49"/>
          <p:cNvPicPr preferRelativeResize="0"/>
          <p:nvPr/>
        </p:nvPicPr>
        <p:blipFill rotWithShape="1">
          <a:blip r:embed="rId3">
            <a:alphaModFix/>
          </a:blip>
          <a:srcRect/>
          <a:stretch/>
        </p:blipFill>
        <p:spPr>
          <a:xfrm>
            <a:off x="7968014" y="4625126"/>
            <a:ext cx="118256" cy="171472"/>
          </a:xfrm>
          <a:prstGeom prst="rect">
            <a:avLst/>
          </a:prstGeom>
          <a:noFill/>
          <a:ln>
            <a:noFill/>
          </a:ln>
        </p:spPr>
      </p:pic>
      <p:pic>
        <p:nvPicPr>
          <p:cNvPr id="1101" name="Google Shape;1101;p49" descr="Text&#10;&#10;Description automatically generated"/>
          <p:cNvPicPr preferRelativeResize="0">
            <a:picLocks noGrp="1"/>
          </p:cNvPicPr>
          <p:nvPr>
            <p:ph type="pic" idx="2"/>
          </p:nvPr>
        </p:nvPicPr>
        <p:blipFill rotWithShape="1">
          <a:blip r:embed="rId4">
            <a:alphaModFix/>
          </a:blip>
          <a:srcRect/>
          <a:stretch/>
        </p:blipFill>
        <p:spPr>
          <a:xfrm>
            <a:off x="316830" y="4405395"/>
            <a:ext cx="600859" cy="6008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00" scaled="0"/>
        </a:gradFill>
        <a:effectLst/>
      </p:bgPr>
    </p:bg>
    <p:spTree>
      <p:nvGrpSpPr>
        <p:cNvPr id="1" name="Shape 160"/>
        <p:cNvGrpSpPr/>
        <p:nvPr/>
      </p:nvGrpSpPr>
      <p:grpSpPr>
        <a:xfrm>
          <a:off x="0" y="0"/>
          <a:ext cx="0" cy="0"/>
          <a:chOff x="0" y="0"/>
          <a:chExt cx="0" cy="0"/>
        </a:xfrm>
      </p:grpSpPr>
      <p:sp>
        <p:nvSpPr>
          <p:cNvPr id="161" name="Google Shape;161;p33"/>
          <p:cNvSpPr/>
          <p:nvPr/>
        </p:nvSpPr>
        <p:spPr>
          <a:xfrm>
            <a:off x="-50" y="-57425"/>
            <a:ext cx="22566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62" name="Google Shape;162;p33"/>
          <p:cNvGrpSpPr/>
          <p:nvPr/>
        </p:nvGrpSpPr>
        <p:grpSpPr>
          <a:xfrm>
            <a:off x="300058" y="166255"/>
            <a:ext cx="271058" cy="52820"/>
            <a:chOff x="249382" y="221673"/>
            <a:chExt cx="234616" cy="45719"/>
          </a:xfrm>
        </p:grpSpPr>
        <p:sp>
          <p:nvSpPr>
            <p:cNvPr id="163" name="Google Shape;163;p33"/>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 name="Google Shape;164;p33"/>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5" name="Google Shape;165;p33"/>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66" name="Google Shape;166;p33"/>
          <p:cNvGrpSpPr/>
          <p:nvPr/>
        </p:nvGrpSpPr>
        <p:grpSpPr>
          <a:xfrm>
            <a:off x="2443181" y="219048"/>
            <a:ext cx="223451" cy="223451"/>
            <a:chOff x="8892506" y="664914"/>
            <a:chExt cx="209400" cy="209400"/>
          </a:xfrm>
        </p:grpSpPr>
        <p:sp>
          <p:nvSpPr>
            <p:cNvPr id="167" name="Google Shape;167;p33"/>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8" name="Google Shape;168;p33"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a:solidFill>
                    <a:schemeClr val="dk1"/>
                  </a:solidFill>
                  <a:latin typeface="Calibri"/>
                  <a:ea typeface="Calibri"/>
                  <a:cs typeface="Calibri"/>
                  <a:sym typeface="Calibri"/>
                </a:rPr>
                <a:t>k</a:t>
              </a:r>
              <a:endParaRPr sz="1400">
                <a:solidFill>
                  <a:schemeClr val="dk1"/>
                </a:solidFill>
                <a:latin typeface="Calibri"/>
                <a:ea typeface="Calibri"/>
                <a:cs typeface="Calibri"/>
                <a:sym typeface="Calibri"/>
              </a:endParaRPr>
            </a:p>
          </p:txBody>
        </p:sp>
      </p:grpSp>
      <p:grpSp>
        <p:nvGrpSpPr>
          <p:cNvPr id="169" name="Google Shape;169;p33"/>
          <p:cNvGrpSpPr/>
          <p:nvPr/>
        </p:nvGrpSpPr>
        <p:grpSpPr>
          <a:xfrm flipH="1">
            <a:off x="2749457" y="219075"/>
            <a:ext cx="223460" cy="223460"/>
            <a:chOff x="8892506" y="664914"/>
            <a:chExt cx="209401" cy="209401"/>
          </a:xfrm>
        </p:grpSpPr>
        <p:sp>
          <p:nvSpPr>
            <p:cNvPr id="170" name="Google Shape;170;p33"/>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1" name="Google Shape;171;p33"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2" name="Google Shape;172;p33"/>
          <p:cNvGrpSpPr/>
          <p:nvPr/>
        </p:nvGrpSpPr>
        <p:grpSpPr>
          <a:xfrm>
            <a:off x="6828349" y="220591"/>
            <a:ext cx="758313" cy="223460"/>
            <a:chOff x="9104466" y="294121"/>
            <a:chExt cx="1011084" cy="297947"/>
          </a:xfrm>
        </p:grpSpPr>
        <p:sp>
          <p:nvSpPr>
            <p:cNvPr id="173" name="Google Shape;173;p33"/>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4" name="Google Shape;174;p33"/>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175" name="Google Shape;175;p33"/>
          <p:cNvSpPr/>
          <p:nvPr/>
        </p:nvSpPr>
        <p:spPr>
          <a:xfrm>
            <a:off x="7821330" y="220591"/>
            <a:ext cx="1022632" cy="22346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6" name="Google Shape;176;p33"/>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177" name="Google Shape;177;p33"/>
          <p:cNvSpPr/>
          <p:nvPr/>
        </p:nvSpPr>
        <p:spPr>
          <a:xfrm>
            <a:off x="7849446" y="241506"/>
            <a:ext cx="178595" cy="178595"/>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8" name="Google Shape;178;p33"/>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33"/>
          <p:cNvSpPr/>
          <p:nvPr/>
        </p:nvSpPr>
        <p:spPr>
          <a:xfrm rot="3600000">
            <a:off x="8687381" y="291189"/>
            <a:ext cx="64907" cy="55954"/>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0" name="Google Shape;180;p33">
            <a:hlinkClick r:id="rId3"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181" name="Google Shape;181;p33">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33">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183" name="Google Shape;183;p33">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33">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grpSp>
        <p:nvGrpSpPr>
          <p:cNvPr id="185" name="Google Shape;185;p33"/>
          <p:cNvGrpSpPr/>
          <p:nvPr/>
        </p:nvGrpSpPr>
        <p:grpSpPr>
          <a:xfrm>
            <a:off x="323492" y="1323388"/>
            <a:ext cx="132971" cy="153587"/>
            <a:chOff x="431322" y="1764517"/>
            <a:chExt cx="177294" cy="204783"/>
          </a:xfrm>
        </p:grpSpPr>
        <p:sp>
          <p:nvSpPr>
            <p:cNvPr id="186" name="Google Shape;186;p33">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33">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33">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9" name="Google Shape;189;p33">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grpSp>
        <p:nvGrpSpPr>
          <p:cNvPr id="190" name="Google Shape;190;p33"/>
          <p:cNvGrpSpPr/>
          <p:nvPr/>
        </p:nvGrpSpPr>
        <p:grpSpPr>
          <a:xfrm>
            <a:off x="323491" y="1661080"/>
            <a:ext cx="152753" cy="152753"/>
            <a:chOff x="431322" y="2214773"/>
            <a:chExt cx="203670" cy="203670"/>
          </a:xfrm>
        </p:grpSpPr>
        <p:sp>
          <p:nvSpPr>
            <p:cNvPr id="191" name="Google Shape;191;p33">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92" name="Google Shape;192;p33"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93" name="Google Shape;193;p33"/>
          <p:cNvGrpSpPr/>
          <p:nvPr/>
        </p:nvGrpSpPr>
        <p:grpSpPr>
          <a:xfrm>
            <a:off x="323492" y="1995130"/>
            <a:ext cx="152752" cy="152752"/>
            <a:chOff x="431321" y="3254199"/>
            <a:chExt cx="265483" cy="265483"/>
          </a:xfrm>
        </p:grpSpPr>
        <p:sp>
          <p:nvSpPr>
            <p:cNvPr id="194" name="Google Shape;194;p33">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5" name="Google Shape;195;p33"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6" name="Google Shape;196;p33">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cxnSp>
        <p:nvCxnSpPr>
          <p:cNvPr id="197" name="Google Shape;197;p33"/>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198" name="Google Shape;198;p33">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199" name="Google Shape;199;p33">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 name="Google Shape;200;p33">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201" name="Google Shape;201;p33">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 name="Google Shape;202;p33">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grpSp>
        <p:nvGrpSpPr>
          <p:cNvPr id="203" name="Google Shape;203;p33"/>
          <p:cNvGrpSpPr/>
          <p:nvPr/>
        </p:nvGrpSpPr>
        <p:grpSpPr>
          <a:xfrm>
            <a:off x="331289" y="3288586"/>
            <a:ext cx="152753" cy="152753"/>
            <a:chOff x="5762625" y="3095625"/>
            <a:chExt cx="665130" cy="665130"/>
          </a:xfrm>
        </p:grpSpPr>
        <p:sp>
          <p:nvSpPr>
            <p:cNvPr id="204" name="Google Shape;204;p33">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205;p33">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6" name="Google Shape;206;p33">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grpSp>
        <p:nvGrpSpPr>
          <p:cNvPr id="207" name="Google Shape;207;p33"/>
          <p:cNvGrpSpPr/>
          <p:nvPr/>
        </p:nvGrpSpPr>
        <p:grpSpPr>
          <a:xfrm>
            <a:off x="323491" y="3647789"/>
            <a:ext cx="155748" cy="155800"/>
            <a:chOff x="6124575" y="3380359"/>
            <a:chExt cx="468618" cy="468774"/>
          </a:xfrm>
        </p:grpSpPr>
        <p:sp>
          <p:nvSpPr>
            <p:cNvPr id="208" name="Google Shape;208;p33">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209;p33">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0" name="Google Shape;210;p33">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sp>
        <p:nvSpPr>
          <p:cNvPr id="211" name="Google Shape;211;p33">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 name="Google Shape;212;p33"/>
          <p:cNvSpPr txBox="1"/>
          <p:nvPr/>
        </p:nvSpPr>
        <p:spPr>
          <a:xfrm>
            <a:off x="2412516" y="736650"/>
            <a:ext cx="5436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300">
                <a:solidFill>
                  <a:srgbClr val="1ED760"/>
                </a:solidFill>
                <a:latin typeface="Poppins Medium"/>
                <a:ea typeface="Poppins Medium"/>
                <a:cs typeface="Poppins Medium"/>
                <a:sym typeface="Poppins Medium"/>
              </a:rPr>
              <a:t>What Makes a Hit? </a:t>
            </a:r>
            <a:endParaRPr sz="1100"/>
          </a:p>
        </p:txBody>
      </p:sp>
      <p:sp>
        <p:nvSpPr>
          <p:cNvPr id="213" name="Google Shape;213;p33"/>
          <p:cNvSpPr/>
          <p:nvPr/>
        </p:nvSpPr>
        <p:spPr>
          <a:xfrm>
            <a:off x="3671762" y="3037295"/>
            <a:ext cx="6072" cy="643"/>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 name="Google Shape;214;p33"/>
          <p:cNvSpPr/>
          <p:nvPr/>
        </p:nvSpPr>
        <p:spPr>
          <a:xfrm>
            <a:off x="3671762" y="3037295"/>
            <a:ext cx="6072" cy="1179"/>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 name="Google Shape;215;p33"/>
          <p:cNvSpPr txBox="1"/>
          <p:nvPr/>
        </p:nvSpPr>
        <p:spPr>
          <a:xfrm>
            <a:off x="2432489" y="1237005"/>
            <a:ext cx="6431400" cy="29091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Clr>
                <a:schemeClr val="dk1"/>
              </a:buClr>
              <a:buSzPts val="1100"/>
              <a:buFont typeface="Arial"/>
              <a:buNone/>
            </a:pPr>
            <a:r>
              <a:rPr lang="en-GB" sz="900">
                <a:solidFill>
                  <a:srgbClr val="B4B5B2"/>
                </a:solidFill>
                <a:latin typeface="Open Sans"/>
                <a:ea typeface="Open Sans"/>
                <a:cs typeface="Open Sans"/>
                <a:sym typeface="Open Sans"/>
              </a:rPr>
              <a:t>Overview of the project's aim to predict hit songs on Spotify.</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r>
              <a:rPr lang="en-GB" sz="900">
                <a:solidFill>
                  <a:srgbClr val="B4B5B2"/>
                </a:solidFill>
                <a:latin typeface="Open Sans"/>
                <a:ea typeface="Open Sans"/>
                <a:cs typeface="Open Sans"/>
                <a:sym typeface="Open Sans"/>
              </a:rPr>
              <a:t>Audio Features' Role: aspects like beat, rhythm, and harmony contribute to a song's appeal and streaming numbers.</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r>
              <a:rPr lang="en-GB" sz="900">
                <a:solidFill>
                  <a:srgbClr val="B4B5B2"/>
                </a:solidFill>
                <a:latin typeface="Open Sans"/>
                <a:ea typeface="Open Sans"/>
                <a:cs typeface="Open Sans"/>
                <a:sym typeface="Open Sans"/>
              </a:rPr>
              <a:t>Listener Preferences: listener preferences in audio features vary across genres and demographics.</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r>
              <a:rPr lang="en-GB" sz="900">
                <a:solidFill>
                  <a:srgbClr val="B4B5B2"/>
                </a:solidFill>
                <a:latin typeface="Open Sans"/>
                <a:ea typeface="Open Sans"/>
                <a:cs typeface="Open Sans"/>
                <a:sym typeface="Open Sans"/>
              </a:rPr>
              <a:t>Data-Driven Insights: most predictive features for hit potential: danceability, tempo, and energy.</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GB" sz="900">
                <a:solidFill>
                  <a:srgbClr val="B4B5B2"/>
                </a:solidFill>
                <a:latin typeface="Open Sans"/>
                <a:ea typeface="Open Sans"/>
                <a:cs typeface="Open Sans"/>
                <a:sym typeface="Open Sans"/>
              </a:rPr>
              <a:t>Model Predictions: </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SzPts val="1100"/>
              <a:buNone/>
            </a:pPr>
            <a:r>
              <a:rPr lang="en-GB" sz="900">
                <a:solidFill>
                  <a:srgbClr val="B4B5B2"/>
                </a:solidFill>
                <a:latin typeface="Open Sans"/>
                <a:ea typeface="Open Sans"/>
                <a:cs typeface="Open Sans"/>
                <a:sym typeface="Open Sans"/>
              </a:rPr>
              <a:t>Statistical Differences: Statistical differences in audio features between hit and non-hit songs.</a:t>
            </a: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900">
              <a:solidFill>
                <a:srgbClr val="B4B5B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GB" sz="900">
                <a:solidFill>
                  <a:srgbClr val="B4B5B2"/>
                </a:solidFill>
                <a:latin typeface="Open Sans"/>
                <a:ea typeface="Open Sans"/>
                <a:cs typeface="Open Sans"/>
                <a:sym typeface="Open Sans"/>
              </a:rPr>
              <a:t>Trend Analysis: Offer insights into how hits may align with or diverge from current music trends.</a:t>
            </a:r>
            <a:endParaRPr sz="900">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None/>
            </a:pPr>
            <a:endParaRPr sz="900">
              <a:solidFill>
                <a:srgbClr val="B4B5B2"/>
              </a:solidFill>
              <a:latin typeface="Open Sans"/>
              <a:ea typeface="Open Sans"/>
              <a:cs typeface="Open Sans"/>
              <a:sym typeface="Open Sans"/>
            </a:endParaRPr>
          </a:p>
        </p:txBody>
      </p:sp>
      <p:grpSp>
        <p:nvGrpSpPr>
          <p:cNvPr id="216" name="Google Shape;216;p33"/>
          <p:cNvGrpSpPr/>
          <p:nvPr/>
        </p:nvGrpSpPr>
        <p:grpSpPr>
          <a:xfrm>
            <a:off x="3082238" y="111270"/>
            <a:ext cx="1489765" cy="439005"/>
            <a:chOff x="3660298" y="4527635"/>
            <a:chExt cx="1986353" cy="585340"/>
          </a:xfrm>
        </p:grpSpPr>
        <p:sp>
          <p:nvSpPr>
            <p:cNvPr id="217" name="Google Shape;217;p33"/>
            <p:cNvSpPr/>
            <p:nvPr/>
          </p:nvSpPr>
          <p:spPr>
            <a:xfrm>
              <a:off x="3660298" y="4527635"/>
              <a:ext cx="1986353" cy="585340"/>
            </a:xfrm>
            <a:prstGeom prst="roundRect">
              <a:avLst>
                <a:gd name="adj" fmla="val 50000"/>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3"/>
            <p:cNvSpPr txBox="1"/>
            <p:nvPr/>
          </p:nvSpPr>
          <p:spPr>
            <a:xfrm>
              <a:off x="4160399" y="4599658"/>
              <a:ext cx="986100" cy="441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700">
                  <a:solidFill>
                    <a:schemeClr val="lt1"/>
                  </a:solidFill>
                  <a:latin typeface="Poppins Medium"/>
                  <a:ea typeface="Poppins Medium"/>
                  <a:cs typeface="Poppins Medium"/>
                  <a:sym typeface="Poppins Medium"/>
                </a:rPr>
                <a:t>Play</a:t>
              </a:r>
              <a:endParaRPr sz="1100"/>
            </a:p>
          </p:txBody>
        </p:sp>
      </p:grpSp>
      <p:grpSp>
        <p:nvGrpSpPr>
          <p:cNvPr id="219" name="Google Shape;219;p33"/>
          <p:cNvGrpSpPr/>
          <p:nvPr/>
        </p:nvGrpSpPr>
        <p:grpSpPr>
          <a:xfrm>
            <a:off x="4652418" y="112895"/>
            <a:ext cx="1489765" cy="439005"/>
            <a:chOff x="6096000" y="4527635"/>
            <a:chExt cx="1986353" cy="585340"/>
          </a:xfrm>
        </p:grpSpPr>
        <p:sp>
          <p:nvSpPr>
            <p:cNvPr id="220" name="Google Shape;220;p33"/>
            <p:cNvSpPr/>
            <p:nvPr/>
          </p:nvSpPr>
          <p:spPr>
            <a:xfrm>
              <a:off x="6096000" y="4527635"/>
              <a:ext cx="1986353" cy="58534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1" name="Google Shape;221;p33"/>
            <p:cNvSpPr txBox="1"/>
            <p:nvPr/>
          </p:nvSpPr>
          <p:spPr>
            <a:xfrm>
              <a:off x="6461426" y="4607858"/>
              <a:ext cx="1255500" cy="441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700">
                  <a:solidFill>
                    <a:schemeClr val="lt1"/>
                  </a:solidFill>
                  <a:latin typeface="Poppins Medium"/>
                  <a:ea typeface="Poppins Medium"/>
                  <a:cs typeface="Poppins Medium"/>
                  <a:sym typeface="Poppins Medium"/>
                </a:rPr>
                <a:t>Follow</a:t>
              </a:r>
              <a:endParaRPr sz="11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25"/>
        <p:cNvGrpSpPr/>
        <p:nvPr/>
      </p:nvGrpSpPr>
      <p:grpSpPr>
        <a:xfrm>
          <a:off x="0" y="0"/>
          <a:ext cx="0" cy="0"/>
          <a:chOff x="0" y="0"/>
          <a:chExt cx="0" cy="0"/>
        </a:xfrm>
      </p:grpSpPr>
      <p:sp>
        <p:nvSpPr>
          <p:cNvPr id="226" name="Google Shape;226;p34"/>
          <p:cNvSpPr/>
          <p:nvPr/>
        </p:nvSpPr>
        <p:spPr>
          <a:xfrm>
            <a:off x="2456025" y="874925"/>
            <a:ext cx="1057500" cy="1057500"/>
          </a:xfrm>
          <a:prstGeom prst="roundRect">
            <a:avLst>
              <a:gd name="adj" fmla="val 7005"/>
            </a:avLst>
          </a:prstGeom>
          <a:solidFill>
            <a:srgbClr val="282828"/>
          </a:solidFill>
          <a:ln>
            <a:noFill/>
          </a:ln>
          <a:effectLst>
            <a:outerShdw blurRad="127000" dist="38100" dir="2700000" algn="t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15800" y="0"/>
            <a:ext cx="22566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228" name="Google Shape;228;p34"/>
          <p:cNvGrpSpPr/>
          <p:nvPr/>
        </p:nvGrpSpPr>
        <p:grpSpPr>
          <a:xfrm>
            <a:off x="300058" y="166255"/>
            <a:ext cx="271058" cy="52820"/>
            <a:chOff x="249382" y="221673"/>
            <a:chExt cx="234616" cy="45719"/>
          </a:xfrm>
        </p:grpSpPr>
        <p:sp>
          <p:nvSpPr>
            <p:cNvPr id="229" name="Google Shape;229;p34"/>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0" name="Google Shape;230;p34"/>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1" name="Google Shape;231;p34"/>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32" name="Google Shape;232;p34"/>
          <p:cNvGrpSpPr/>
          <p:nvPr/>
        </p:nvGrpSpPr>
        <p:grpSpPr>
          <a:xfrm>
            <a:off x="2443540" y="219075"/>
            <a:ext cx="223460" cy="223460"/>
            <a:chOff x="8892506" y="664914"/>
            <a:chExt cx="209401" cy="209401"/>
          </a:xfrm>
        </p:grpSpPr>
        <p:sp>
          <p:nvSpPr>
            <p:cNvPr id="233" name="Google Shape;233;p34"/>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4" name="Google Shape;234;p34"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5" name="Google Shape;235;p34"/>
          <p:cNvGrpSpPr/>
          <p:nvPr/>
        </p:nvGrpSpPr>
        <p:grpSpPr>
          <a:xfrm flipH="1">
            <a:off x="2749457" y="219075"/>
            <a:ext cx="223460" cy="223460"/>
            <a:chOff x="8892506" y="664914"/>
            <a:chExt cx="209401" cy="209401"/>
          </a:xfrm>
        </p:grpSpPr>
        <p:sp>
          <p:nvSpPr>
            <p:cNvPr id="236" name="Google Shape;236;p34"/>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7" name="Google Shape;237;p34"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38" name="Google Shape;238;p34"/>
          <p:cNvSpPr/>
          <p:nvPr/>
        </p:nvSpPr>
        <p:spPr>
          <a:xfrm>
            <a:off x="2256503" y="2107422"/>
            <a:ext cx="6887400" cy="3036000"/>
          </a:xfrm>
          <a:prstGeom prst="rect">
            <a:avLst/>
          </a:prstGeom>
          <a:gradFill>
            <a:gsLst>
              <a:gs pos="0">
                <a:srgbClr val="202020"/>
              </a:gs>
              <a:gs pos="73000">
                <a:srgbClr val="121212"/>
              </a:gs>
              <a:gs pos="100000">
                <a:srgbClr val="121212"/>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9" name="Google Shape;239;p34"/>
          <p:cNvSpPr txBox="1"/>
          <p:nvPr/>
        </p:nvSpPr>
        <p:spPr>
          <a:xfrm>
            <a:off x="3641275" y="1423850"/>
            <a:ext cx="34788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Data Collection</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sp>
        <p:nvSpPr>
          <p:cNvPr id="240" name="Google Shape;240;p34"/>
          <p:cNvSpPr txBox="1"/>
          <p:nvPr/>
        </p:nvSpPr>
        <p:spPr>
          <a:xfrm>
            <a:off x="3641291" y="1187125"/>
            <a:ext cx="4341000" cy="346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900">
                <a:solidFill>
                  <a:schemeClr val="lt1"/>
                </a:solidFill>
                <a:latin typeface="Poppins Medium"/>
                <a:ea typeface="Poppins Medium"/>
                <a:cs typeface="Poppins Medium"/>
                <a:sym typeface="Poppins Medium"/>
              </a:rPr>
              <a:t>Description of data collection from Spotify’s API and datasets used.</a:t>
            </a:r>
            <a:endParaRPr sz="900">
              <a:solidFill>
                <a:schemeClr val="lt1"/>
              </a:solidFill>
              <a:latin typeface="Poppins Medium"/>
              <a:ea typeface="Poppins Medium"/>
              <a:cs typeface="Poppins Medium"/>
              <a:sym typeface="Poppins Medium"/>
            </a:endParaRPr>
          </a:p>
          <a:p>
            <a:pPr marL="0" marR="0" lvl="0" indent="0" algn="l" rtl="0">
              <a:spcBef>
                <a:spcPts val="0"/>
              </a:spcBef>
              <a:spcAft>
                <a:spcPts val="0"/>
              </a:spcAft>
              <a:buNone/>
            </a:pPr>
            <a:endParaRPr sz="900">
              <a:solidFill>
                <a:schemeClr val="lt1"/>
              </a:solidFill>
              <a:latin typeface="Poppins Medium"/>
              <a:ea typeface="Poppins Medium"/>
              <a:cs typeface="Poppins Medium"/>
              <a:sym typeface="Poppins Medium"/>
            </a:endParaRPr>
          </a:p>
        </p:txBody>
      </p:sp>
      <p:sp>
        <p:nvSpPr>
          <p:cNvPr id="241" name="Google Shape;241;p34"/>
          <p:cNvSpPr txBox="1"/>
          <p:nvPr/>
        </p:nvSpPr>
        <p:spPr>
          <a:xfrm>
            <a:off x="2448563" y="2609425"/>
            <a:ext cx="24630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700">
                <a:solidFill>
                  <a:schemeClr val="lt1"/>
                </a:solidFill>
                <a:latin typeface="Poppins Medium"/>
                <a:ea typeface="Poppins Medium"/>
                <a:cs typeface="Poppins Medium"/>
                <a:sym typeface="Poppins Medium"/>
              </a:rPr>
              <a:t>Spotify API</a:t>
            </a:r>
            <a:endParaRPr sz="1100"/>
          </a:p>
        </p:txBody>
      </p:sp>
      <p:sp>
        <p:nvSpPr>
          <p:cNvPr id="242" name="Google Shape;242;p34"/>
          <p:cNvSpPr/>
          <p:nvPr/>
        </p:nvSpPr>
        <p:spPr>
          <a:xfrm>
            <a:off x="4457485" y="2783990"/>
            <a:ext cx="6072" cy="643"/>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 name="Google Shape;243;p34"/>
          <p:cNvSpPr/>
          <p:nvPr/>
        </p:nvSpPr>
        <p:spPr>
          <a:xfrm>
            <a:off x="4457485" y="2783449"/>
            <a:ext cx="6072" cy="1183"/>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4" name="Google Shape;244;p34"/>
          <p:cNvSpPr/>
          <p:nvPr/>
        </p:nvSpPr>
        <p:spPr>
          <a:xfrm>
            <a:off x="4467629" y="2783990"/>
            <a:ext cx="5071" cy="643"/>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5" name="Google Shape;245;p34"/>
          <p:cNvSpPr/>
          <p:nvPr/>
        </p:nvSpPr>
        <p:spPr>
          <a:xfrm>
            <a:off x="4467629" y="2783505"/>
            <a:ext cx="5071" cy="1127"/>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246" name="Google Shape;246;p34"/>
          <p:cNvCxnSpPr/>
          <p:nvPr/>
        </p:nvCxnSpPr>
        <p:spPr>
          <a:xfrm>
            <a:off x="2465785" y="2571750"/>
            <a:ext cx="6372225" cy="0"/>
          </a:xfrm>
          <a:prstGeom prst="straightConnector1">
            <a:avLst/>
          </a:prstGeom>
          <a:noFill/>
          <a:ln w="9525" cap="flat" cmpd="sng">
            <a:solidFill>
              <a:srgbClr val="555554"/>
            </a:solidFill>
            <a:prstDash val="solid"/>
            <a:miter lim="800000"/>
            <a:headEnd type="none" w="sm" len="sm"/>
            <a:tailEnd type="none" w="sm" len="sm"/>
          </a:ln>
        </p:spPr>
      </p:cxnSp>
      <p:grpSp>
        <p:nvGrpSpPr>
          <p:cNvPr id="247" name="Google Shape;247;p34"/>
          <p:cNvGrpSpPr/>
          <p:nvPr/>
        </p:nvGrpSpPr>
        <p:grpSpPr>
          <a:xfrm>
            <a:off x="2461967" y="2239970"/>
            <a:ext cx="234777" cy="184895"/>
            <a:chOff x="3309834" y="2990826"/>
            <a:chExt cx="313036" cy="246527"/>
          </a:xfrm>
        </p:grpSpPr>
        <p:sp>
          <p:nvSpPr>
            <p:cNvPr id="248" name="Google Shape;248;p34"/>
            <p:cNvSpPr/>
            <p:nvPr/>
          </p:nvSpPr>
          <p:spPr>
            <a:xfrm>
              <a:off x="3407028" y="2999226"/>
              <a:ext cx="215842" cy="23812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249" name="Google Shape;249;p34"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250" name="Google Shape;250;p34"/>
          <p:cNvGrpSpPr/>
          <p:nvPr/>
        </p:nvGrpSpPr>
        <p:grpSpPr>
          <a:xfrm>
            <a:off x="2868810" y="2320589"/>
            <a:ext cx="175962" cy="34289"/>
            <a:chOff x="249382" y="221673"/>
            <a:chExt cx="234616" cy="45719"/>
          </a:xfrm>
        </p:grpSpPr>
        <p:sp>
          <p:nvSpPr>
            <p:cNvPr id="251" name="Google Shape;251;p34"/>
            <p:cNvSpPr/>
            <p:nvPr/>
          </p:nvSpPr>
          <p:spPr>
            <a:xfrm>
              <a:off x="249382" y="221673"/>
              <a:ext cx="45719" cy="45719"/>
            </a:xfrm>
            <a:prstGeom prst="ellipse">
              <a:avLst/>
            </a:prstGeom>
            <a:solidFill>
              <a:srgbClr val="B4B5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2" name="Google Shape;252;p34"/>
            <p:cNvSpPr/>
            <p:nvPr/>
          </p:nvSpPr>
          <p:spPr>
            <a:xfrm>
              <a:off x="344632" y="221673"/>
              <a:ext cx="45719" cy="45719"/>
            </a:xfrm>
            <a:prstGeom prst="ellipse">
              <a:avLst/>
            </a:prstGeom>
            <a:solidFill>
              <a:srgbClr val="B4B5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3" name="Google Shape;253;p34"/>
            <p:cNvSpPr/>
            <p:nvPr/>
          </p:nvSpPr>
          <p:spPr>
            <a:xfrm>
              <a:off x="438279" y="221673"/>
              <a:ext cx="45719" cy="45719"/>
            </a:xfrm>
            <a:prstGeom prst="ellipse">
              <a:avLst/>
            </a:prstGeom>
            <a:solidFill>
              <a:srgbClr val="B4B5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54" name="Google Shape;254;p34"/>
          <p:cNvSpPr txBox="1"/>
          <p:nvPr/>
        </p:nvSpPr>
        <p:spPr>
          <a:xfrm>
            <a:off x="2471476" y="2934587"/>
            <a:ext cx="3052500" cy="931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GB" sz="800">
                <a:solidFill>
                  <a:srgbClr val="B4B5B2"/>
                </a:solidFill>
                <a:latin typeface="Open Sans"/>
                <a:ea typeface="Open Sans"/>
                <a:cs typeface="Open Sans"/>
                <a:sym typeface="Open Sans"/>
              </a:rPr>
              <a:t>register your application on the Spotify Dev. Dashboard to obtain Client ID and Client Secret. Then make authenticated requests to the API endpoints, retrieving user data, playlists, or track information, according to Spotify's Web API documentation and access scopes.</a:t>
            </a:r>
            <a:endParaRPr sz="800">
              <a:solidFill>
                <a:srgbClr val="B4B5B2"/>
              </a:solidFill>
              <a:latin typeface="Calibri"/>
              <a:ea typeface="Calibri"/>
              <a:cs typeface="Calibri"/>
              <a:sym typeface="Calibri"/>
            </a:endParaRPr>
          </a:p>
        </p:txBody>
      </p:sp>
      <p:sp>
        <p:nvSpPr>
          <p:cNvPr id="255" name="Google Shape;255;p34"/>
          <p:cNvSpPr txBox="1"/>
          <p:nvPr/>
        </p:nvSpPr>
        <p:spPr>
          <a:xfrm>
            <a:off x="6045725" y="2599550"/>
            <a:ext cx="17334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700">
                <a:solidFill>
                  <a:schemeClr val="lt1"/>
                </a:solidFill>
                <a:latin typeface="Poppins Medium"/>
                <a:ea typeface="Poppins Medium"/>
                <a:cs typeface="Poppins Medium"/>
                <a:sym typeface="Poppins Medium"/>
              </a:rPr>
              <a:t>GitHub</a:t>
            </a:r>
            <a:endParaRPr sz="1100"/>
          </a:p>
        </p:txBody>
      </p:sp>
      <p:sp>
        <p:nvSpPr>
          <p:cNvPr id="256" name="Google Shape;256;p34"/>
          <p:cNvSpPr txBox="1"/>
          <p:nvPr/>
        </p:nvSpPr>
        <p:spPr>
          <a:xfrm>
            <a:off x="6045732" y="2934587"/>
            <a:ext cx="2906100" cy="931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SzPts val="1100"/>
              <a:buNone/>
            </a:pPr>
            <a:r>
              <a:rPr lang="en-GB" sz="800">
                <a:solidFill>
                  <a:srgbClr val="B4B5B2"/>
                </a:solidFill>
                <a:latin typeface="Open Sans"/>
                <a:ea typeface="Open Sans"/>
                <a:cs typeface="Open Sans"/>
                <a:sym typeface="Open Sans"/>
              </a:rPr>
              <a:t> I created a repository on GitHub to store my code and data files. I then used Python, to write scripts that fetched data from the Spotify API and saved it in a CSV. These scripts and data files were then sent to R for statistical modeling. </a:t>
            </a:r>
            <a:endParaRPr sz="800">
              <a:solidFill>
                <a:srgbClr val="B4B5B2"/>
              </a:solidFill>
              <a:latin typeface="Open Sans"/>
              <a:ea typeface="Open Sans"/>
              <a:cs typeface="Open Sans"/>
              <a:sym typeface="Open Sans"/>
            </a:endParaRPr>
          </a:p>
        </p:txBody>
      </p:sp>
      <p:pic>
        <p:nvPicPr>
          <p:cNvPr id="257" name="Google Shape;257;p34" descr="A picture containing microphone&#10;&#10;Description automatically generated"/>
          <p:cNvPicPr preferRelativeResize="0">
            <a:picLocks noGrp="1"/>
          </p:cNvPicPr>
          <p:nvPr>
            <p:ph type="pic" idx="2"/>
          </p:nvPr>
        </p:nvPicPr>
        <p:blipFill rotWithShape="1">
          <a:blip r:embed="rId4">
            <a:alphaModFix/>
          </a:blip>
          <a:srcRect l="16629" r="16628"/>
          <a:stretch/>
        </p:blipFill>
        <p:spPr>
          <a:xfrm>
            <a:off x="2452034" y="870243"/>
            <a:ext cx="1057500" cy="1057500"/>
          </a:xfrm>
          <a:prstGeom prst="roundRect">
            <a:avLst>
              <a:gd name="adj" fmla="val 6867"/>
            </a:avLst>
          </a:prstGeom>
          <a:noFill/>
          <a:ln>
            <a:noFill/>
          </a:ln>
        </p:spPr>
      </p:pic>
      <p:sp>
        <p:nvSpPr>
          <p:cNvPr id="258" name="Google Shape;258;p34">
            <a:hlinkClick r:id="rId5"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9" name="Google Shape;259;p34">
            <a:hlinkClick r:id="rId6"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60" name="Google Shape;260;p34"/>
          <p:cNvGrpSpPr/>
          <p:nvPr/>
        </p:nvGrpSpPr>
        <p:grpSpPr>
          <a:xfrm>
            <a:off x="323492" y="1323388"/>
            <a:ext cx="132971" cy="153587"/>
            <a:chOff x="431322" y="1764517"/>
            <a:chExt cx="177294" cy="204783"/>
          </a:xfrm>
        </p:grpSpPr>
        <p:sp>
          <p:nvSpPr>
            <p:cNvPr id="261" name="Google Shape;261;p34">
              <a:hlinkClick r:id="rId7"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2" name="Google Shape;262;p34">
              <a:hlinkClick r:id="rId7"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34">
              <a:hlinkClick r:id="rId7"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4" name="Google Shape;264;p34"/>
          <p:cNvGrpSpPr/>
          <p:nvPr/>
        </p:nvGrpSpPr>
        <p:grpSpPr>
          <a:xfrm>
            <a:off x="323491" y="1661080"/>
            <a:ext cx="152753" cy="152753"/>
            <a:chOff x="431322" y="2214773"/>
            <a:chExt cx="203670" cy="203670"/>
          </a:xfrm>
        </p:grpSpPr>
        <p:sp>
          <p:nvSpPr>
            <p:cNvPr id="265" name="Google Shape;265;p34">
              <a:hlinkClick r:id="rId8"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66" name="Google Shape;266;p34" descr="Add with solid fill">
              <a:hlinkClick r:id="rId8" action="ppaction://hlinksldjump"/>
            </p:cNvPr>
            <p:cNvPicPr preferRelativeResize="0"/>
            <p:nvPr/>
          </p:nvPicPr>
          <p:blipFill rotWithShape="1">
            <a:blip r:embed="rId9">
              <a:alphaModFix/>
            </a:blip>
            <a:srcRect/>
            <a:stretch/>
          </p:blipFill>
          <p:spPr>
            <a:xfrm>
              <a:off x="472263" y="2255714"/>
              <a:ext cx="121788" cy="121788"/>
            </a:xfrm>
            <a:prstGeom prst="rect">
              <a:avLst/>
            </a:prstGeom>
            <a:noFill/>
            <a:ln>
              <a:noFill/>
            </a:ln>
          </p:spPr>
        </p:pic>
      </p:grpSp>
      <p:grpSp>
        <p:nvGrpSpPr>
          <p:cNvPr id="267" name="Google Shape;267;p34"/>
          <p:cNvGrpSpPr/>
          <p:nvPr/>
        </p:nvGrpSpPr>
        <p:grpSpPr>
          <a:xfrm>
            <a:off x="323492" y="1995130"/>
            <a:ext cx="152752" cy="152752"/>
            <a:chOff x="431321" y="3254199"/>
            <a:chExt cx="265483" cy="265483"/>
          </a:xfrm>
        </p:grpSpPr>
        <p:sp>
          <p:nvSpPr>
            <p:cNvPr id="268" name="Google Shape;268;p34">
              <a:hlinkClick r:id="rId10"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9" name="Google Shape;269;p34" descr="Heart with solid fill">
              <a:hlinkClick r:id="rId10"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270" name="Google Shape;270;p34"/>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271" name="Google Shape;271;p34">
            <a:hlinkClick r:id="rId11"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2" name="Google Shape;272;p34">
            <a:hlinkClick r:id="rId12"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3" name="Google Shape;273;p34"/>
          <p:cNvGrpSpPr/>
          <p:nvPr/>
        </p:nvGrpSpPr>
        <p:grpSpPr>
          <a:xfrm>
            <a:off x="331289" y="3288586"/>
            <a:ext cx="152753" cy="152753"/>
            <a:chOff x="5762625" y="3095625"/>
            <a:chExt cx="665130" cy="665130"/>
          </a:xfrm>
        </p:grpSpPr>
        <p:sp>
          <p:nvSpPr>
            <p:cNvPr id="274" name="Google Shape;274;p34">
              <a:hlinkClick r:id="rId13"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5" name="Google Shape;275;p34">
              <a:hlinkClick r:id="rId13"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76" name="Google Shape;276;p34"/>
          <p:cNvGrpSpPr/>
          <p:nvPr/>
        </p:nvGrpSpPr>
        <p:grpSpPr>
          <a:xfrm>
            <a:off x="323491" y="3647789"/>
            <a:ext cx="155748" cy="155800"/>
            <a:chOff x="6124575" y="3380359"/>
            <a:chExt cx="468618" cy="468774"/>
          </a:xfrm>
        </p:grpSpPr>
        <p:sp>
          <p:nvSpPr>
            <p:cNvPr id="277" name="Google Shape;277;p34">
              <a:hlinkClick r:id="rId14"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8" name="Google Shape;278;p34">
              <a:hlinkClick r:id="rId14"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9" name="Google Shape;279;p34">
            <a:hlinkClick r:id="rId15"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0" name="Google Shape;280;p34"/>
          <p:cNvGrpSpPr/>
          <p:nvPr/>
        </p:nvGrpSpPr>
        <p:grpSpPr>
          <a:xfrm>
            <a:off x="6828349" y="220591"/>
            <a:ext cx="758250" cy="223425"/>
            <a:chOff x="9104466" y="294121"/>
            <a:chExt cx="1011000" cy="297900"/>
          </a:xfrm>
        </p:grpSpPr>
        <p:sp>
          <p:nvSpPr>
            <p:cNvPr id="281" name="Google Shape;281;p34"/>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2" name="Google Shape;282;p34"/>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283" name="Google Shape;283;p34"/>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4" name="Google Shape;284;p34"/>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285" name="Google Shape;285;p34"/>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6" name="Google Shape;286;p34"/>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7" name="Google Shape;287;p34"/>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8" name="Google Shape;288;p34">
            <a:hlinkClick r:id="rId6"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289" name="Google Shape;289;p34">
            <a:hlinkClick r:id="rId6"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290" name="Google Shape;290;p34">
            <a:hlinkClick r:id="rId7"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291" name="Google Shape;291;p34">
            <a:hlinkClick r:id="rId8"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292" name="Google Shape;292;p34">
            <a:hlinkClick r:id="rId10"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293" name="Google Shape;293;p34">
            <a:hlinkClick r:id="rId11"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294" name="Google Shape;294;p34">
            <a:hlinkClick r:id="rId12"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295" name="Google Shape;295;p34">
            <a:hlinkClick r:id="rId13"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296" name="Google Shape;296;p34">
            <a:hlinkClick r:id="rId14"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297" name="Google Shape;297;p34">
            <a:hlinkClick r:id="rId15"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sp>
        <p:nvSpPr>
          <p:cNvPr id="298" name="Google Shape;298;p34"/>
          <p:cNvSpPr txBox="1"/>
          <p:nvPr/>
        </p:nvSpPr>
        <p:spPr>
          <a:xfrm>
            <a:off x="2448575" y="4015725"/>
            <a:ext cx="24630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700">
                <a:solidFill>
                  <a:schemeClr val="lt1"/>
                </a:solidFill>
                <a:latin typeface="Poppins Medium"/>
                <a:ea typeface="Poppins Medium"/>
                <a:cs typeface="Poppins Medium"/>
                <a:sym typeface="Poppins Medium"/>
              </a:rPr>
              <a:t>Cleaning Datasets</a:t>
            </a:r>
            <a:endParaRPr sz="1100"/>
          </a:p>
        </p:txBody>
      </p:sp>
      <p:sp>
        <p:nvSpPr>
          <p:cNvPr id="299" name="Google Shape;299;p34"/>
          <p:cNvSpPr txBox="1"/>
          <p:nvPr/>
        </p:nvSpPr>
        <p:spPr>
          <a:xfrm>
            <a:off x="6045713" y="3996675"/>
            <a:ext cx="24630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700">
                <a:solidFill>
                  <a:schemeClr val="lt1"/>
                </a:solidFill>
                <a:latin typeface="Poppins Medium"/>
                <a:ea typeface="Poppins Medium"/>
                <a:cs typeface="Poppins Medium"/>
                <a:sym typeface="Poppins Medium"/>
              </a:rPr>
              <a:t>Merging Datasets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303"/>
        <p:cNvGrpSpPr/>
        <p:nvPr/>
      </p:nvGrpSpPr>
      <p:grpSpPr>
        <a:xfrm>
          <a:off x="0" y="0"/>
          <a:ext cx="0" cy="0"/>
          <a:chOff x="0" y="0"/>
          <a:chExt cx="0" cy="0"/>
        </a:xfrm>
      </p:grpSpPr>
      <p:sp>
        <p:nvSpPr>
          <p:cNvPr id="304" name="Google Shape;304;p35"/>
          <p:cNvSpPr/>
          <p:nvPr/>
        </p:nvSpPr>
        <p:spPr>
          <a:xfrm>
            <a:off x="0" y="0"/>
            <a:ext cx="22566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05" name="Google Shape;305;p35"/>
          <p:cNvGrpSpPr/>
          <p:nvPr/>
        </p:nvGrpSpPr>
        <p:grpSpPr>
          <a:xfrm>
            <a:off x="300053" y="166249"/>
            <a:ext cx="270914" cy="52682"/>
            <a:chOff x="249382" y="221673"/>
            <a:chExt cx="234497" cy="45600"/>
          </a:xfrm>
        </p:grpSpPr>
        <p:sp>
          <p:nvSpPr>
            <p:cNvPr id="306" name="Google Shape;306;p35"/>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7" name="Google Shape;307;p35"/>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8" name="Google Shape;308;p35"/>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09" name="Google Shape;309;p35"/>
          <p:cNvSpPr txBox="1"/>
          <p:nvPr/>
        </p:nvSpPr>
        <p:spPr>
          <a:xfrm>
            <a:off x="3680246" y="296622"/>
            <a:ext cx="18300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300">
                <a:solidFill>
                  <a:srgbClr val="1ED760"/>
                </a:solidFill>
                <a:latin typeface="Poppins Medium"/>
                <a:ea typeface="Poppins Medium"/>
                <a:cs typeface="Poppins Medium"/>
                <a:sym typeface="Poppins Medium"/>
              </a:rPr>
              <a:t>EDA</a:t>
            </a:r>
            <a:endParaRPr sz="1100"/>
          </a:p>
        </p:txBody>
      </p:sp>
      <p:sp>
        <p:nvSpPr>
          <p:cNvPr id="310" name="Google Shape;310;p35"/>
          <p:cNvSpPr txBox="1"/>
          <p:nvPr/>
        </p:nvSpPr>
        <p:spPr>
          <a:xfrm>
            <a:off x="3667329" y="88713"/>
            <a:ext cx="1750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Exploratory Data Analysis</a:t>
            </a:r>
            <a:endParaRPr sz="1100"/>
          </a:p>
        </p:txBody>
      </p:sp>
      <p:cxnSp>
        <p:nvCxnSpPr>
          <p:cNvPr id="311" name="Google Shape;311;p35"/>
          <p:cNvCxnSpPr/>
          <p:nvPr/>
        </p:nvCxnSpPr>
        <p:spPr>
          <a:xfrm>
            <a:off x="2465785" y="4566174"/>
            <a:ext cx="6372300" cy="0"/>
          </a:xfrm>
          <a:prstGeom prst="straightConnector1">
            <a:avLst/>
          </a:prstGeom>
          <a:noFill/>
          <a:ln w="9525" cap="flat" cmpd="sng">
            <a:solidFill>
              <a:srgbClr val="555554"/>
            </a:solidFill>
            <a:prstDash val="solid"/>
            <a:miter lim="800000"/>
            <a:headEnd type="none" w="sm" len="sm"/>
            <a:tailEnd type="none" w="sm" len="sm"/>
          </a:ln>
        </p:spPr>
      </p:cxnSp>
      <p:sp>
        <p:nvSpPr>
          <p:cNvPr id="312" name="Google Shape;312;p35"/>
          <p:cNvSpPr/>
          <p:nvPr/>
        </p:nvSpPr>
        <p:spPr>
          <a:xfrm>
            <a:off x="4528129" y="2783990"/>
            <a:ext cx="6072" cy="643"/>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3" name="Google Shape;313;p35"/>
          <p:cNvSpPr/>
          <p:nvPr/>
        </p:nvSpPr>
        <p:spPr>
          <a:xfrm>
            <a:off x="4528129" y="2783449"/>
            <a:ext cx="6072" cy="1183"/>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4" name="Google Shape;314;p35"/>
          <p:cNvSpPr/>
          <p:nvPr/>
        </p:nvSpPr>
        <p:spPr>
          <a:xfrm>
            <a:off x="4538273" y="2783990"/>
            <a:ext cx="5071" cy="643"/>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5" name="Google Shape;315;p35"/>
          <p:cNvSpPr/>
          <p:nvPr/>
        </p:nvSpPr>
        <p:spPr>
          <a:xfrm>
            <a:off x="4538273" y="2783505"/>
            <a:ext cx="5071" cy="1127"/>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35">
            <a:hlinkClick r:id="rId3" action="ppaction://hlinksldjump"/>
          </p:cNvPr>
          <p:cNvSpPr/>
          <p:nvPr/>
        </p:nvSpPr>
        <p:spPr>
          <a:xfrm>
            <a:off x="300059" y="628439"/>
            <a:ext cx="153952" cy="1529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35">
            <a:hlinkClick r:id="rId4" action="ppaction://hlinksldjump"/>
          </p:cNvPr>
          <p:cNvSpPr/>
          <p:nvPr/>
        </p:nvSpPr>
        <p:spPr>
          <a:xfrm>
            <a:off x="304109" y="971141"/>
            <a:ext cx="151558" cy="15693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18" name="Google Shape;318;p35"/>
          <p:cNvGrpSpPr/>
          <p:nvPr/>
        </p:nvGrpSpPr>
        <p:grpSpPr>
          <a:xfrm>
            <a:off x="323491" y="1323388"/>
            <a:ext cx="133412" cy="154502"/>
            <a:chOff x="431322" y="1764517"/>
            <a:chExt cx="177883" cy="206002"/>
          </a:xfrm>
        </p:grpSpPr>
        <p:sp>
          <p:nvSpPr>
            <p:cNvPr id="319" name="Google Shape;319;p35">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0" name="Google Shape;320;p35">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1" name="Google Shape;321;p35">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2" name="Google Shape;322;p35"/>
          <p:cNvGrpSpPr/>
          <p:nvPr/>
        </p:nvGrpSpPr>
        <p:grpSpPr>
          <a:xfrm>
            <a:off x="323492" y="1661080"/>
            <a:ext cx="152775" cy="152775"/>
            <a:chOff x="431322" y="2214773"/>
            <a:chExt cx="203700" cy="203700"/>
          </a:xfrm>
        </p:grpSpPr>
        <p:sp>
          <p:nvSpPr>
            <p:cNvPr id="323" name="Google Shape;323;p35">
              <a:hlinkClick r:id="rId6"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4" name="Google Shape;324;p35"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325" name="Google Shape;325;p35"/>
          <p:cNvGrpSpPr/>
          <p:nvPr/>
        </p:nvGrpSpPr>
        <p:grpSpPr>
          <a:xfrm>
            <a:off x="323502" y="1995208"/>
            <a:ext cx="152769" cy="152769"/>
            <a:chOff x="431321" y="3254199"/>
            <a:chExt cx="265500" cy="265500"/>
          </a:xfrm>
        </p:grpSpPr>
        <p:sp>
          <p:nvSpPr>
            <p:cNvPr id="326" name="Google Shape;326;p35">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7" name="Google Shape;327;p35"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328" name="Google Shape;328;p35"/>
          <p:cNvCxnSpPr/>
          <p:nvPr/>
        </p:nvCxnSpPr>
        <p:spPr>
          <a:xfrm>
            <a:off x="253142" y="2402327"/>
            <a:ext cx="1750200" cy="0"/>
          </a:xfrm>
          <a:prstGeom prst="straightConnector1">
            <a:avLst/>
          </a:prstGeom>
          <a:noFill/>
          <a:ln w="9525" cap="flat" cmpd="sng">
            <a:solidFill>
              <a:srgbClr val="555554"/>
            </a:solidFill>
            <a:prstDash val="solid"/>
            <a:miter lim="800000"/>
            <a:headEnd type="none" w="sm" len="sm"/>
            <a:tailEnd type="none" w="sm" len="sm"/>
          </a:ln>
        </p:spPr>
      </p:cxnSp>
      <p:sp>
        <p:nvSpPr>
          <p:cNvPr id="329" name="Google Shape;329;p35">
            <a:hlinkClick r:id="rId9" action="ppaction://hlinksldjump"/>
          </p:cNvPr>
          <p:cNvSpPr/>
          <p:nvPr/>
        </p:nvSpPr>
        <p:spPr>
          <a:xfrm>
            <a:off x="352879" y="2609435"/>
            <a:ext cx="116151" cy="153705"/>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0" name="Google Shape;330;p35">
            <a:hlinkClick r:id="rId10" action="ppaction://hlinksldjump"/>
          </p:cNvPr>
          <p:cNvSpPr/>
          <p:nvPr/>
        </p:nvSpPr>
        <p:spPr>
          <a:xfrm>
            <a:off x="343018" y="2968523"/>
            <a:ext cx="130970" cy="154105"/>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31" name="Google Shape;331;p35"/>
          <p:cNvGrpSpPr/>
          <p:nvPr/>
        </p:nvGrpSpPr>
        <p:grpSpPr>
          <a:xfrm>
            <a:off x="331523" y="3288712"/>
            <a:ext cx="152780" cy="152780"/>
            <a:chOff x="5762625" y="3095625"/>
            <a:chExt cx="665130" cy="665130"/>
          </a:xfrm>
        </p:grpSpPr>
        <p:sp>
          <p:nvSpPr>
            <p:cNvPr id="332" name="Google Shape;332;p35">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3" name="Google Shape;333;p35">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4" name="Google Shape;334;p35"/>
          <p:cNvGrpSpPr/>
          <p:nvPr/>
        </p:nvGrpSpPr>
        <p:grpSpPr>
          <a:xfrm>
            <a:off x="323760" y="3647938"/>
            <a:ext cx="155769" cy="155820"/>
            <a:chOff x="6124575" y="3380359"/>
            <a:chExt cx="468618" cy="468774"/>
          </a:xfrm>
        </p:grpSpPr>
        <p:sp>
          <p:nvSpPr>
            <p:cNvPr id="335" name="Google Shape;335;p35">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6" name="Google Shape;336;p35">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37" name="Google Shape;337;p35">
            <a:hlinkClick r:id="rId13" action="ppaction://hlinksldjump"/>
          </p:cNvPr>
          <p:cNvSpPr/>
          <p:nvPr/>
        </p:nvSpPr>
        <p:spPr>
          <a:xfrm>
            <a:off x="327197" y="3969701"/>
            <a:ext cx="148820" cy="148812"/>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38" name="Google Shape;338;p35"/>
          <p:cNvGrpSpPr/>
          <p:nvPr/>
        </p:nvGrpSpPr>
        <p:grpSpPr>
          <a:xfrm>
            <a:off x="6828349" y="220591"/>
            <a:ext cx="758250" cy="223425"/>
            <a:chOff x="9104466" y="294121"/>
            <a:chExt cx="1011000" cy="297900"/>
          </a:xfrm>
        </p:grpSpPr>
        <p:sp>
          <p:nvSpPr>
            <p:cNvPr id="339" name="Google Shape;339;p35"/>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0" name="Google Shape;340;p35"/>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341" name="Google Shape;341;p35">
            <a:hlinkClick r:id="rId6"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342" name="Google Shape;342;p35">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343" name="Google Shape;343;p35">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344" name="Google Shape;344;p35">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345" name="Google Shape;345;p35">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346" name="Google Shape;346;p35">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347" name="Google Shape;347;p35">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348" name="Google Shape;348;p35">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349" name="Google Shape;349;p35">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350" name="Google Shape;350;p35">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351" name="Google Shape;351;p35"/>
          <p:cNvPicPr preferRelativeResize="0"/>
          <p:nvPr/>
        </p:nvPicPr>
        <p:blipFill>
          <a:blip r:embed="rId14">
            <a:alphaModFix/>
          </a:blip>
          <a:stretch>
            <a:fillRect/>
          </a:stretch>
        </p:blipFill>
        <p:spPr>
          <a:xfrm>
            <a:off x="2985563"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355"/>
        <p:cNvGrpSpPr/>
        <p:nvPr/>
      </p:nvGrpSpPr>
      <p:grpSpPr>
        <a:xfrm>
          <a:off x="0" y="0"/>
          <a:ext cx="0" cy="0"/>
          <a:chOff x="0" y="0"/>
          <a:chExt cx="0" cy="0"/>
        </a:xfrm>
      </p:grpSpPr>
      <p:sp>
        <p:nvSpPr>
          <p:cNvPr id="356" name="Google Shape;356;p36"/>
          <p:cNvSpPr/>
          <p:nvPr/>
        </p:nvSpPr>
        <p:spPr>
          <a:xfrm>
            <a:off x="0" y="0"/>
            <a:ext cx="22566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57" name="Google Shape;357;p36"/>
          <p:cNvGrpSpPr/>
          <p:nvPr/>
        </p:nvGrpSpPr>
        <p:grpSpPr>
          <a:xfrm>
            <a:off x="300053" y="166249"/>
            <a:ext cx="270914" cy="52682"/>
            <a:chOff x="249382" y="221673"/>
            <a:chExt cx="234497" cy="45600"/>
          </a:xfrm>
        </p:grpSpPr>
        <p:sp>
          <p:nvSpPr>
            <p:cNvPr id="358" name="Google Shape;358;p36"/>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9" name="Google Shape;359;p36"/>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0" name="Google Shape;360;p36"/>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361" name="Google Shape;361;p36"/>
          <p:cNvGrpSpPr/>
          <p:nvPr/>
        </p:nvGrpSpPr>
        <p:grpSpPr>
          <a:xfrm>
            <a:off x="2443181" y="219048"/>
            <a:ext cx="223451" cy="223451"/>
            <a:chOff x="8892506" y="664914"/>
            <a:chExt cx="209400" cy="209400"/>
          </a:xfrm>
        </p:grpSpPr>
        <p:sp>
          <p:nvSpPr>
            <p:cNvPr id="362" name="Google Shape;362;p36"/>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3" name="Google Shape;363;p36"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64" name="Google Shape;364;p36"/>
          <p:cNvGrpSpPr/>
          <p:nvPr/>
        </p:nvGrpSpPr>
        <p:grpSpPr>
          <a:xfrm flipH="1">
            <a:off x="2749825" y="219048"/>
            <a:ext cx="223451" cy="223451"/>
            <a:chOff x="8892506" y="664914"/>
            <a:chExt cx="209400" cy="209400"/>
          </a:xfrm>
        </p:grpSpPr>
        <p:sp>
          <p:nvSpPr>
            <p:cNvPr id="365" name="Google Shape;365;p36"/>
            <p:cNvSpPr/>
            <p:nvPr/>
          </p:nvSpPr>
          <p:spPr>
            <a:xfrm>
              <a:off x="8892506" y="664914"/>
              <a:ext cx="209400" cy="209400"/>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6" name="Google Shape;366;p36"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67" name="Google Shape;367;p36"/>
          <p:cNvSpPr txBox="1"/>
          <p:nvPr/>
        </p:nvSpPr>
        <p:spPr>
          <a:xfrm>
            <a:off x="3680246" y="296622"/>
            <a:ext cx="18300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300">
                <a:solidFill>
                  <a:srgbClr val="1ED760"/>
                </a:solidFill>
                <a:latin typeface="Poppins Medium"/>
                <a:ea typeface="Poppins Medium"/>
                <a:cs typeface="Poppins Medium"/>
                <a:sym typeface="Poppins Medium"/>
              </a:rPr>
              <a:t>EDA</a:t>
            </a:r>
            <a:endParaRPr sz="1100"/>
          </a:p>
        </p:txBody>
      </p:sp>
      <p:sp>
        <p:nvSpPr>
          <p:cNvPr id="368" name="Google Shape;368;p36"/>
          <p:cNvSpPr txBox="1"/>
          <p:nvPr/>
        </p:nvSpPr>
        <p:spPr>
          <a:xfrm>
            <a:off x="3667329" y="88713"/>
            <a:ext cx="1750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Exploratory Data Analysis</a:t>
            </a:r>
            <a:endParaRPr sz="1100"/>
          </a:p>
        </p:txBody>
      </p:sp>
      <p:cxnSp>
        <p:nvCxnSpPr>
          <p:cNvPr id="369" name="Google Shape;369;p36"/>
          <p:cNvCxnSpPr/>
          <p:nvPr/>
        </p:nvCxnSpPr>
        <p:spPr>
          <a:xfrm>
            <a:off x="2465785" y="4566174"/>
            <a:ext cx="6372300" cy="0"/>
          </a:xfrm>
          <a:prstGeom prst="straightConnector1">
            <a:avLst/>
          </a:prstGeom>
          <a:noFill/>
          <a:ln w="9525" cap="flat" cmpd="sng">
            <a:solidFill>
              <a:srgbClr val="555554"/>
            </a:solidFill>
            <a:prstDash val="solid"/>
            <a:miter lim="800000"/>
            <a:headEnd type="none" w="sm" len="sm"/>
            <a:tailEnd type="none" w="sm" len="sm"/>
          </a:ln>
        </p:spPr>
      </p:cxnSp>
      <p:grpSp>
        <p:nvGrpSpPr>
          <p:cNvPr id="370" name="Google Shape;370;p36"/>
          <p:cNvGrpSpPr/>
          <p:nvPr/>
        </p:nvGrpSpPr>
        <p:grpSpPr>
          <a:xfrm>
            <a:off x="2431593" y="614898"/>
            <a:ext cx="246600" cy="246600"/>
            <a:chOff x="4435965" y="2957314"/>
            <a:chExt cx="328800" cy="328800"/>
          </a:xfrm>
        </p:grpSpPr>
        <p:sp>
          <p:nvSpPr>
            <p:cNvPr id="371" name="Google Shape;371;p36"/>
            <p:cNvSpPr/>
            <p:nvPr/>
          </p:nvSpPr>
          <p:spPr>
            <a:xfrm>
              <a:off x="4435965" y="2957314"/>
              <a:ext cx="328800" cy="328800"/>
            </a:xfrm>
            <a:prstGeom prst="ellipse">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72" name="Google Shape;372;p36"/>
            <p:cNvSpPr/>
            <p:nvPr/>
          </p:nvSpPr>
          <p:spPr>
            <a:xfrm rot="-1801564">
              <a:off x="4531157" y="3053421"/>
              <a:ext cx="128898" cy="111148"/>
            </a:xfrm>
            <a:prstGeom prst="triangle">
              <a:avLst>
                <a:gd name="adj"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73" name="Google Shape;373;p36"/>
          <p:cNvSpPr/>
          <p:nvPr/>
        </p:nvSpPr>
        <p:spPr>
          <a:xfrm>
            <a:off x="4528129" y="2783990"/>
            <a:ext cx="6072" cy="643"/>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4" name="Google Shape;374;p36"/>
          <p:cNvSpPr/>
          <p:nvPr/>
        </p:nvSpPr>
        <p:spPr>
          <a:xfrm>
            <a:off x="4528129" y="2783449"/>
            <a:ext cx="6072" cy="1183"/>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5" name="Google Shape;375;p36"/>
          <p:cNvSpPr/>
          <p:nvPr/>
        </p:nvSpPr>
        <p:spPr>
          <a:xfrm>
            <a:off x="4538273" y="2783990"/>
            <a:ext cx="5071" cy="643"/>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36"/>
          <p:cNvSpPr/>
          <p:nvPr/>
        </p:nvSpPr>
        <p:spPr>
          <a:xfrm>
            <a:off x="4538273" y="2783505"/>
            <a:ext cx="5071" cy="1127"/>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7" name="Google Shape;377;p36">
            <a:hlinkClick r:id="rId3" action="ppaction://hlinksldjump"/>
          </p:cNvPr>
          <p:cNvSpPr/>
          <p:nvPr/>
        </p:nvSpPr>
        <p:spPr>
          <a:xfrm>
            <a:off x="300059" y="628439"/>
            <a:ext cx="153952" cy="1529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8" name="Google Shape;378;p36">
            <a:hlinkClick r:id="rId4" action="ppaction://hlinksldjump"/>
          </p:cNvPr>
          <p:cNvSpPr/>
          <p:nvPr/>
        </p:nvSpPr>
        <p:spPr>
          <a:xfrm>
            <a:off x="304109" y="971141"/>
            <a:ext cx="151558" cy="15693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79" name="Google Shape;379;p36"/>
          <p:cNvGrpSpPr/>
          <p:nvPr/>
        </p:nvGrpSpPr>
        <p:grpSpPr>
          <a:xfrm>
            <a:off x="323491" y="1323388"/>
            <a:ext cx="133412" cy="154502"/>
            <a:chOff x="431322" y="1764517"/>
            <a:chExt cx="177883" cy="206002"/>
          </a:xfrm>
        </p:grpSpPr>
        <p:sp>
          <p:nvSpPr>
            <p:cNvPr id="380" name="Google Shape;380;p36">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1" name="Google Shape;381;p36">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2" name="Google Shape;382;p36">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3" name="Google Shape;383;p36"/>
          <p:cNvGrpSpPr/>
          <p:nvPr/>
        </p:nvGrpSpPr>
        <p:grpSpPr>
          <a:xfrm>
            <a:off x="323492" y="1661080"/>
            <a:ext cx="152775" cy="152775"/>
            <a:chOff x="431322" y="2214773"/>
            <a:chExt cx="203700" cy="203700"/>
          </a:xfrm>
        </p:grpSpPr>
        <p:sp>
          <p:nvSpPr>
            <p:cNvPr id="384" name="Google Shape;384;p36">
              <a:hlinkClick r:id="rId6"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85" name="Google Shape;385;p36"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386" name="Google Shape;386;p36"/>
          <p:cNvGrpSpPr/>
          <p:nvPr/>
        </p:nvGrpSpPr>
        <p:grpSpPr>
          <a:xfrm>
            <a:off x="323502" y="1995208"/>
            <a:ext cx="152769" cy="152769"/>
            <a:chOff x="431321" y="3254199"/>
            <a:chExt cx="265500" cy="265500"/>
          </a:xfrm>
        </p:grpSpPr>
        <p:sp>
          <p:nvSpPr>
            <p:cNvPr id="387" name="Google Shape;387;p36">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8" name="Google Shape;388;p36"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389" name="Google Shape;389;p36"/>
          <p:cNvCxnSpPr/>
          <p:nvPr/>
        </p:nvCxnSpPr>
        <p:spPr>
          <a:xfrm>
            <a:off x="253142" y="2402327"/>
            <a:ext cx="1750200" cy="0"/>
          </a:xfrm>
          <a:prstGeom prst="straightConnector1">
            <a:avLst/>
          </a:prstGeom>
          <a:noFill/>
          <a:ln w="9525" cap="flat" cmpd="sng">
            <a:solidFill>
              <a:srgbClr val="555554"/>
            </a:solidFill>
            <a:prstDash val="solid"/>
            <a:miter lim="800000"/>
            <a:headEnd type="none" w="sm" len="sm"/>
            <a:tailEnd type="none" w="sm" len="sm"/>
          </a:ln>
        </p:spPr>
      </p:cxnSp>
      <p:sp>
        <p:nvSpPr>
          <p:cNvPr id="390" name="Google Shape;390;p36">
            <a:hlinkClick r:id="rId9" action="ppaction://hlinksldjump"/>
          </p:cNvPr>
          <p:cNvSpPr/>
          <p:nvPr/>
        </p:nvSpPr>
        <p:spPr>
          <a:xfrm>
            <a:off x="352879" y="2609435"/>
            <a:ext cx="116151" cy="153705"/>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1" name="Google Shape;391;p36">
            <a:hlinkClick r:id="rId10" action="ppaction://hlinksldjump"/>
          </p:cNvPr>
          <p:cNvSpPr/>
          <p:nvPr/>
        </p:nvSpPr>
        <p:spPr>
          <a:xfrm>
            <a:off x="343018" y="2968523"/>
            <a:ext cx="130970" cy="154105"/>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92" name="Google Shape;392;p36"/>
          <p:cNvGrpSpPr/>
          <p:nvPr/>
        </p:nvGrpSpPr>
        <p:grpSpPr>
          <a:xfrm>
            <a:off x="331523" y="3288712"/>
            <a:ext cx="152780" cy="152780"/>
            <a:chOff x="5762625" y="3095625"/>
            <a:chExt cx="665130" cy="665130"/>
          </a:xfrm>
        </p:grpSpPr>
        <p:sp>
          <p:nvSpPr>
            <p:cNvPr id="393" name="Google Shape;393;p36">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4" name="Google Shape;394;p36">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95" name="Google Shape;395;p36"/>
          <p:cNvGrpSpPr/>
          <p:nvPr/>
        </p:nvGrpSpPr>
        <p:grpSpPr>
          <a:xfrm>
            <a:off x="323760" y="3647938"/>
            <a:ext cx="155769" cy="155820"/>
            <a:chOff x="6124575" y="3380359"/>
            <a:chExt cx="468618" cy="468774"/>
          </a:xfrm>
        </p:grpSpPr>
        <p:sp>
          <p:nvSpPr>
            <p:cNvPr id="396" name="Google Shape;396;p36">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7" name="Google Shape;397;p36">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98" name="Google Shape;398;p36">
            <a:hlinkClick r:id="rId13" action="ppaction://hlinksldjump"/>
          </p:cNvPr>
          <p:cNvSpPr/>
          <p:nvPr/>
        </p:nvSpPr>
        <p:spPr>
          <a:xfrm>
            <a:off x="327197" y="3969701"/>
            <a:ext cx="148820" cy="148812"/>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99" name="Google Shape;399;p36"/>
          <p:cNvGrpSpPr/>
          <p:nvPr/>
        </p:nvGrpSpPr>
        <p:grpSpPr>
          <a:xfrm>
            <a:off x="6828349" y="220591"/>
            <a:ext cx="758250" cy="223425"/>
            <a:chOff x="9104466" y="294121"/>
            <a:chExt cx="1011000" cy="297900"/>
          </a:xfrm>
        </p:grpSpPr>
        <p:sp>
          <p:nvSpPr>
            <p:cNvPr id="400" name="Google Shape;400;p36"/>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1" name="Google Shape;401;p36"/>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402" name="Google Shape;402;p36"/>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3" name="Google Shape;403;p36"/>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404" name="Google Shape;404;p36"/>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5" name="Google Shape;405;p36"/>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6" name="Google Shape;406;p36"/>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7" name="Google Shape;407;p36">
            <a:hlinkClick r:id="rId6"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408" name="Google Shape;408;p36">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409" name="Google Shape;409;p36">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410" name="Google Shape;410;p36">
            <a:hlinkClick r:id="rId14"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411" name="Google Shape;411;p36">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412" name="Google Shape;412;p36">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413" name="Google Shape;413;p36">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414" name="Google Shape;414;p36">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415" name="Google Shape;415;p36">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416" name="Google Shape;416;p36">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417" name="Google Shape;417;p36"/>
          <p:cNvPicPr preferRelativeResize="0"/>
          <p:nvPr/>
        </p:nvPicPr>
        <p:blipFill>
          <a:blip r:embed="rId15">
            <a:alphaModFix/>
          </a:blip>
          <a:stretch>
            <a:fillRect/>
          </a:stretch>
        </p:blipFill>
        <p:spPr>
          <a:xfrm>
            <a:off x="2973283" y="966775"/>
            <a:ext cx="5758143" cy="417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421"/>
        <p:cNvGrpSpPr/>
        <p:nvPr/>
      </p:nvGrpSpPr>
      <p:grpSpPr>
        <a:xfrm>
          <a:off x="0" y="0"/>
          <a:ext cx="0" cy="0"/>
          <a:chOff x="0" y="0"/>
          <a:chExt cx="0" cy="0"/>
        </a:xfrm>
      </p:grpSpPr>
      <p:sp>
        <p:nvSpPr>
          <p:cNvPr id="422" name="Google Shape;422;p37"/>
          <p:cNvSpPr/>
          <p:nvPr/>
        </p:nvSpPr>
        <p:spPr>
          <a:xfrm>
            <a:off x="0" y="0"/>
            <a:ext cx="22566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23" name="Google Shape;423;p37"/>
          <p:cNvGrpSpPr/>
          <p:nvPr/>
        </p:nvGrpSpPr>
        <p:grpSpPr>
          <a:xfrm>
            <a:off x="300053" y="166249"/>
            <a:ext cx="270914" cy="52682"/>
            <a:chOff x="249382" y="221673"/>
            <a:chExt cx="234497" cy="45600"/>
          </a:xfrm>
        </p:grpSpPr>
        <p:sp>
          <p:nvSpPr>
            <p:cNvPr id="424" name="Google Shape;424;p37"/>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5" name="Google Shape;425;p37"/>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6" name="Google Shape;426;p37"/>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427" name="Google Shape;427;p37"/>
          <p:cNvGrpSpPr/>
          <p:nvPr/>
        </p:nvGrpSpPr>
        <p:grpSpPr>
          <a:xfrm>
            <a:off x="2443181" y="219048"/>
            <a:ext cx="223451" cy="223451"/>
            <a:chOff x="8892506" y="664914"/>
            <a:chExt cx="209400" cy="209400"/>
          </a:xfrm>
        </p:grpSpPr>
        <p:sp>
          <p:nvSpPr>
            <p:cNvPr id="428" name="Google Shape;428;p37"/>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9" name="Google Shape;429;p37"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30" name="Google Shape;430;p37"/>
          <p:cNvGrpSpPr/>
          <p:nvPr/>
        </p:nvGrpSpPr>
        <p:grpSpPr>
          <a:xfrm flipH="1">
            <a:off x="2749825" y="219048"/>
            <a:ext cx="223451" cy="223451"/>
            <a:chOff x="8892506" y="664914"/>
            <a:chExt cx="209400" cy="209400"/>
          </a:xfrm>
        </p:grpSpPr>
        <p:sp>
          <p:nvSpPr>
            <p:cNvPr id="431" name="Google Shape;431;p37"/>
            <p:cNvSpPr/>
            <p:nvPr/>
          </p:nvSpPr>
          <p:spPr>
            <a:xfrm>
              <a:off x="8892506" y="664914"/>
              <a:ext cx="209400" cy="209400"/>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2" name="Google Shape;432;p37"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33" name="Google Shape;433;p37"/>
          <p:cNvSpPr txBox="1"/>
          <p:nvPr/>
        </p:nvSpPr>
        <p:spPr>
          <a:xfrm>
            <a:off x="3680246" y="296622"/>
            <a:ext cx="18300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300">
                <a:solidFill>
                  <a:srgbClr val="1ED760"/>
                </a:solidFill>
                <a:latin typeface="Poppins Medium"/>
                <a:ea typeface="Poppins Medium"/>
                <a:cs typeface="Poppins Medium"/>
                <a:sym typeface="Poppins Medium"/>
              </a:rPr>
              <a:t>EDA</a:t>
            </a:r>
            <a:endParaRPr sz="1100"/>
          </a:p>
        </p:txBody>
      </p:sp>
      <p:sp>
        <p:nvSpPr>
          <p:cNvPr id="434" name="Google Shape;434;p37"/>
          <p:cNvSpPr txBox="1"/>
          <p:nvPr/>
        </p:nvSpPr>
        <p:spPr>
          <a:xfrm>
            <a:off x="3667329" y="88713"/>
            <a:ext cx="1750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Exploratory Data Analysis</a:t>
            </a:r>
            <a:endParaRPr sz="1100"/>
          </a:p>
        </p:txBody>
      </p:sp>
      <p:cxnSp>
        <p:nvCxnSpPr>
          <p:cNvPr id="435" name="Google Shape;435;p37"/>
          <p:cNvCxnSpPr/>
          <p:nvPr/>
        </p:nvCxnSpPr>
        <p:spPr>
          <a:xfrm>
            <a:off x="2465785" y="4566174"/>
            <a:ext cx="6372300" cy="0"/>
          </a:xfrm>
          <a:prstGeom prst="straightConnector1">
            <a:avLst/>
          </a:prstGeom>
          <a:noFill/>
          <a:ln w="9525" cap="flat" cmpd="sng">
            <a:solidFill>
              <a:srgbClr val="555554"/>
            </a:solidFill>
            <a:prstDash val="solid"/>
            <a:miter lim="800000"/>
            <a:headEnd type="none" w="sm" len="sm"/>
            <a:tailEnd type="none" w="sm" len="sm"/>
          </a:ln>
        </p:spPr>
      </p:cxnSp>
      <p:grpSp>
        <p:nvGrpSpPr>
          <p:cNvPr id="436" name="Google Shape;436;p37"/>
          <p:cNvGrpSpPr/>
          <p:nvPr/>
        </p:nvGrpSpPr>
        <p:grpSpPr>
          <a:xfrm>
            <a:off x="2431593" y="614898"/>
            <a:ext cx="246600" cy="246600"/>
            <a:chOff x="4435965" y="2957314"/>
            <a:chExt cx="328800" cy="328800"/>
          </a:xfrm>
        </p:grpSpPr>
        <p:sp>
          <p:nvSpPr>
            <p:cNvPr id="437" name="Google Shape;437;p37"/>
            <p:cNvSpPr/>
            <p:nvPr/>
          </p:nvSpPr>
          <p:spPr>
            <a:xfrm>
              <a:off x="4435965" y="2957314"/>
              <a:ext cx="328800" cy="328800"/>
            </a:xfrm>
            <a:prstGeom prst="ellipse">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8" name="Google Shape;438;p37"/>
            <p:cNvSpPr/>
            <p:nvPr/>
          </p:nvSpPr>
          <p:spPr>
            <a:xfrm rot="-1801564">
              <a:off x="4531157" y="3053421"/>
              <a:ext cx="128898" cy="111148"/>
            </a:xfrm>
            <a:prstGeom prst="triangle">
              <a:avLst>
                <a:gd name="adj"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439" name="Google Shape;439;p37"/>
          <p:cNvSpPr/>
          <p:nvPr/>
        </p:nvSpPr>
        <p:spPr>
          <a:xfrm>
            <a:off x="4528129" y="2783990"/>
            <a:ext cx="6072" cy="643"/>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0" name="Google Shape;440;p37"/>
          <p:cNvSpPr/>
          <p:nvPr/>
        </p:nvSpPr>
        <p:spPr>
          <a:xfrm>
            <a:off x="4528129" y="2783449"/>
            <a:ext cx="6072" cy="1183"/>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37"/>
          <p:cNvSpPr/>
          <p:nvPr/>
        </p:nvSpPr>
        <p:spPr>
          <a:xfrm>
            <a:off x="4538273" y="2783990"/>
            <a:ext cx="5071" cy="643"/>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37"/>
          <p:cNvSpPr/>
          <p:nvPr/>
        </p:nvSpPr>
        <p:spPr>
          <a:xfrm>
            <a:off x="4538273" y="2783505"/>
            <a:ext cx="5071" cy="1127"/>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37">
            <a:hlinkClick r:id="rId3" action="ppaction://hlinksldjump"/>
          </p:cNvPr>
          <p:cNvSpPr/>
          <p:nvPr/>
        </p:nvSpPr>
        <p:spPr>
          <a:xfrm>
            <a:off x="300059" y="628439"/>
            <a:ext cx="153952" cy="1529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37">
            <a:hlinkClick r:id="rId4" action="ppaction://hlinksldjump"/>
          </p:cNvPr>
          <p:cNvSpPr/>
          <p:nvPr/>
        </p:nvSpPr>
        <p:spPr>
          <a:xfrm>
            <a:off x="304109" y="971141"/>
            <a:ext cx="151558" cy="15693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45" name="Google Shape;445;p37"/>
          <p:cNvGrpSpPr/>
          <p:nvPr/>
        </p:nvGrpSpPr>
        <p:grpSpPr>
          <a:xfrm>
            <a:off x="323491" y="1323388"/>
            <a:ext cx="133412" cy="154502"/>
            <a:chOff x="431322" y="1764517"/>
            <a:chExt cx="177883" cy="206002"/>
          </a:xfrm>
        </p:grpSpPr>
        <p:sp>
          <p:nvSpPr>
            <p:cNvPr id="446" name="Google Shape;446;p37">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7" name="Google Shape;447;p37">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37">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49" name="Google Shape;449;p37"/>
          <p:cNvGrpSpPr/>
          <p:nvPr/>
        </p:nvGrpSpPr>
        <p:grpSpPr>
          <a:xfrm>
            <a:off x="323492" y="1661080"/>
            <a:ext cx="152775" cy="152775"/>
            <a:chOff x="431322" y="2214773"/>
            <a:chExt cx="203700" cy="203700"/>
          </a:xfrm>
        </p:grpSpPr>
        <p:sp>
          <p:nvSpPr>
            <p:cNvPr id="450" name="Google Shape;450;p37">
              <a:hlinkClick r:id="rId6"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451" name="Google Shape;451;p37"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452" name="Google Shape;452;p37"/>
          <p:cNvGrpSpPr/>
          <p:nvPr/>
        </p:nvGrpSpPr>
        <p:grpSpPr>
          <a:xfrm>
            <a:off x="323502" y="1995208"/>
            <a:ext cx="152769" cy="152769"/>
            <a:chOff x="431321" y="3254199"/>
            <a:chExt cx="265500" cy="265500"/>
          </a:xfrm>
        </p:grpSpPr>
        <p:sp>
          <p:nvSpPr>
            <p:cNvPr id="453" name="Google Shape;453;p37">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54" name="Google Shape;454;p37"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455" name="Google Shape;455;p37"/>
          <p:cNvCxnSpPr/>
          <p:nvPr/>
        </p:nvCxnSpPr>
        <p:spPr>
          <a:xfrm>
            <a:off x="253142" y="2402327"/>
            <a:ext cx="1750200" cy="0"/>
          </a:xfrm>
          <a:prstGeom prst="straightConnector1">
            <a:avLst/>
          </a:prstGeom>
          <a:noFill/>
          <a:ln w="9525" cap="flat" cmpd="sng">
            <a:solidFill>
              <a:srgbClr val="555554"/>
            </a:solidFill>
            <a:prstDash val="solid"/>
            <a:miter lim="800000"/>
            <a:headEnd type="none" w="sm" len="sm"/>
            <a:tailEnd type="none" w="sm" len="sm"/>
          </a:ln>
        </p:spPr>
      </p:cxnSp>
      <p:sp>
        <p:nvSpPr>
          <p:cNvPr id="456" name="Google Shape;456;p37">
            <a:hlinkClick r:id="rId9" action="ppaction://hlinksldjump"/>
          </p:cNvPr>
          <p:cNvSpPr/>
          <p:nvPr/>
        </p:nvSpPr>
        <p:spPr>
          <a:xfrm>
            <a:off x="352879" y="2609435"/>
            <a:ext cx="116151" cy="153705"/>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37">
            <a:hlinkClick r:id="rId10" action="ppaction://hlinksldjump"/>
          </p:cNvPr>
          <p:cNvSpPr/>
          <p:nvPr/>
        </p:nvSpPr>
        <p:spPr>
          <a:xfrm>
            <a:off x="343018" y="2968523"/>
            <a:ext cx="130970" cy="154105"/>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58" name="Google Shape;458;p37"/>
          <p:cNvGrpSpPr/>
          <p:nvPr/>
        </p:nvGrpSpPr>
        <p:grpSpPr>
          <a:xfrm>
            <a:off x="331523" y="3288712"/>
            <a:ext cx="152780" cy="152780"/>
            <a:chOff x="5762625" y="3095625"/>
            <a:chExt cx="665130" cy="665130"/>
          </a:xfrm>
        </p:grpSpPr>
        <p:sp>
          <p:nvSpPr>
            <p:cNvPr id="459" name="Google Shape;459;p37">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0" name="Google Shape;460;p37">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61" name="Google Shape;461;p37"/>
          <p:cNvGrpSpPr/>
          <p:nvPr/>
        </p:nvGrpSpPr>
        <p:grpSpPr>
          <a:xfrm>
            <a:off x="323760" y="3647938"/>
            <a:ext cx="155769" cy="155820"/>
            <a:chOff x="6124575" y="3380359"/>
            <a:chExt cx="468618" cy="468774"/>
          </a:xfrm>
        </p:grpSpPr>
        <p:sp>
          <p:nvSpPr>
            <p:cNvPr id="462" name="Google Shape;462;p37">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3" name="Google Shape;463;p37">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64" name="Google Shape;464;p37">
            <a:hlinkClick r:id="rId13" action="ppaction://hlinksldjump"/>
          </p:cNvPr>
          <p:cNvSpPr/>
          <p:nvPr/>
        </p:nvSpPr>
        <p:spPr>
          <a:xfrm>
            <a:off x="327197" y="3969701"/>
            <a:ext cx="148820" cy="148812"/>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65" name="Google Shape;465;p37"/>
          <p:cNvGrpSpPr/>
          <p:nvPr/>
        </p:nvGrpSpPr>
        <p:grpSpPr>
          <a:xfrm>
            <a:off x="6828349" y="220591"/>
            <a:ext cx="758250" cy="223425"/>
            <a:chOff x="9104466" y="294121"/>
            <a:chExt cx="1011000" cy="297900"/>
          </a:xfrm>
        </p:grpSpPr>
        <p:sp>
          <p:nvSpPr>
            <p:cNvPr id="466" name="Google Shape;466;p37"/>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67" name="Google Shape;467;p37"/>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468" name="Google Shape;468;p37"/>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69" name="Google Shape;469;p37"/>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470" name="Google Shape;470;p37"/>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1" name="Google Shape;471;p37"/>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2" name="Google Shape;472;p37"/>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3" name="Google Shape;473;p37">
            <a:hlinkClick r:id="rId6"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474" name="Google Shape;474;p37">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475" name="Google Shape;475;p37">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476" name="Google Shape;476;p37">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477" name="Google Shape;477;p37">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478" name="Google Shape;478;p37">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479" name="Google Shape;479;p37">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480" name="Google Shape;480;p37">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481" name="Google Shape;481;p37">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482" name="Google Shape;482;p37">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483" name="Google Shape;483;p37"/>
          <p:cNvPicPr preferRelativeResize="0"/>
          <p:nvPr/>
        </p:nvPicPr>
        <p:blipFill>
          <a:blip r:embed="rId14">
            <a:alphaModFix/>
          </a:blip>
          <a:stretch>
            <a:fillRect/>
          </a:stretch>
        </p:blipFill>
        <p:spPr>
          <a:xfrm>
            <a:off x="2973276" y="964409"/>
            <a:ext cx="5744300" cy="41623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487"/>
        <p:cNvGrpSpPr/>
        <p:nvPr/>
      </p:nvGrpSpPr>
      <p:grpSpPr>
        <a:xfrm>
          <a:off x="0" y="0"/>
          <a:ext cx="0" cy="0"/>
          <a:chOff x="0" y="0"/>
          <a:chExt cx="0" cy="0"/>
        </a:xfrm>
      </p:grpSpPr>
      <p:sp>
        <p:nvSpPr>
          <p:cNvPr id="488" name="Google Shape;488;p38"/>
          <p:cNvSpPr/>
          <p:nvPr/>
        </p:nvSpPr>
        <p:spPr>
          <a:xfrm>
            <a:off x="0" y="0"/>
            <a:ext cx="2256503"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89" name="Google Shape;489;p38"/>
          <p:cNvGrpSpPr/>
          <p:nvPr/>
        </p:nvGrpSpPr>
        <p:grpSpPr>
          <a:xfrm>
            <a:off x="300058" y="166255"/>
            <a:ext cx="271058" cy="52820"/>
            <a:chOff x="249382" y="221673"/>
            <a:chExt cx="234616" cy="45719"/>
          </a:xfrm>
        </p:grpSpPr>
        <p:sp>
          <p:nvSpPr>
            <p:cNvPr id="490" name="Google Shape;490;p38"/>
            <p:cNvSpPr/>
            <p:nvPr/>
          </p:nvSpPr>
          <p:spPr>
            <a:xfrm>
              <a:off x="24938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1" name="Google Shape;491;p38"/>
            <p:cNvSpPr/>
            <p:nvPr/>
          </p:nvSpPr>
          <p:spPr>
            <a:xfrm>
              <a:off x="344632"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2" name="Google Shape;492;p38"/>
            <p:cNvSpPr/>
            <p:nvPr/>
          </p:nvSpPr>
          <p:spPr>
            <a:xfrm>
              <a:off x="438279" y="221673"/>
              <a:ext cx="45719" cy="4571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493" name="Google Shape;493;p38"/>
          <p:cNvGrpSpPr/>
          <p:nvPr/>
        </p:nvGrpSpPr>
        <p:grpSpPr>
          <a:xfrm>
            <a:off x="2443540" y="219075"/>
            <a:ext cx="223460" cy="223460"/>
            <a:chOff x="8892506" y="664914"/>
            <a:chExt cx="209401" cy="209401"/>
          </a:xfrm>
        </p:grpSpPr>
        <p:sp>
          <p:nvSpPr>
            <p:cNvPr id="494" name="Google Shape;494;p38"/>
            <p:cNvSpPr/>
            <p:nvPr/>
          </p:nvSpPr>
          <p:spPr>
            <a:xfrm>
              <a:off x="8892506" y="664914"/>
              <a:ext cx="209401" cy="209401"/>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5" name="Google Shape;495;p38"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96" name="Google Shape;496;p38"/>
          <p:cNvGrpSpPr/>
          <p:nvPr/>
        </p:nvGrpSpPr>
        <p:grpSpPr>
          <a:xfrm flipH="1">
            <a:off x="2749457" y="219075"/>
            <a:ext cx="223460" cy="223460"/>
            <a:chOff x="8892506" y="664914"/>
            <a:chExt cx="209401" cy="209401"/>
          </a:xfrm>
        </p:grpSpPr>
        <p:sp>
          <p:nvSpPr>
            <p:cNvPr id="497" name="Google Shape;497;p38"/>
            <p:cNvSpPr/>
            <p:nvPr/>
          </p:nvSpPr>
          <p:spPr>
            <a:xfrm>
              <a:off x="8892506" y="664914"/>
              <a:ext cx="209401" cy="209401"/>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8" name="Google Shape;498;p38" descr="Caret Left with solid fill"/>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99" name="Google Shape;499;p38"/>
          <p:cNvSpPr txBox="1"/>
          <p:nvPr/>
        </p:nvSpPr>
        <p:spPr>
          <a:xfrm>
            <a:off x="3680246" y="296622"/>
            <a:ext cx="18300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300">
                <a:solidFill>
                  <a:srgbClr val="1ED760"/>
                </a:solidFill>
                <a:latin typeface="Poppins Medium"/>
                <a:ea typeface="Poppins Medium"/>
                <a:cs typeface="Poppins Medium"/>
                <a:sym typeface="Poppins Medium"/>
              </a:rPr>
              <a:t>EDA</a:t>
            </a:r>
            <a:endParaRPr sz="1100"/>
          </a:p>
        </p:txBody>
      </p:sp>
      <p:sp>
        <p:nvSpPr>
          <p:cNvPr id="500" name="Google Shape;500;p38"/>
          <p:cNvSpPr txBox="1"/>
          <p:nvPr/>
        </p:nvSpPr>
        <p:spPr>
          <a:xfrm>
            <a:off x="3667329" y="88713"/>
            <a:ext cx="1750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Exploratory Data Analysis</a:t>
            </a:r>
            <a:endParaRPr sz="1100"/>
          </a:p>
        </p:txBody>
      </p:sp>
      <p:cxnSp>
        <p:nvCxnSpPr>
          <p:cNvPr id="501" name="Google Shape;501;p38"/>
          <p:cNvCxnSpPr/>
          <p:nvPr/>
        </p:nvCxnSpPr>
        <p:spPr>
          <a:xfrm>
            <a:off x="2465785" y="4566174"/>
            <a:ext cx="6372300" cy="0"/>
          </a:xfrm>
          <a:prstGeom prst="straightConnector1">
            <a:avLst/>
          </a:prstGeom>
          <a:noFill/>
          <a:ln w="9525" cap="flat" cmpd="sng">
            <a:solidFill>
              <a:srgbClr val="555554"/>
            </a:solidFill>
            <a:prstDash val="solid"/>
            <a:miter lim="800000"/>
            <a:headEnd type="none" w="sm" len="sm"/>
            <a:tailEnd type="none" w="sm" len="sm"/>
          </a:ln>
        </p:spPr>
      </p:cxnSp>
      <p:grpSp>
        <p:nvGrpSpPr>
          <p:cNvPr id="502" name="Google Shape;502;p38"/>
          <p:cNvGrpSpPr/>
          <p:nvPr/>
        </p:nvGrpSpPr>
        <p:grpSpPr>
          <a:xfrm>
            <a:off x="2431593" y="614898"/>
            <a:ext cx="246604" cy="246604"/>
            <a:chOff x="4435965" y="2957314"/>
            <a:chExt cx="328805" cy="328805"/>
          </a:xfrm>
        </p:grpSpPr>
        <p:sp>
          <p:nvSpPr>
            <p:cNvPr id="503" name="Google Shape;503;p38"/>
            <p:cNvSpPr/>
            <p:nvPr/>
          </p:nvSpPr>
          <p:spPr>
            <a:xfrm>
              <a:off x="4435965" y="2957314"/>
              <a:ext cx="328805" cy="328805"/>
            </a:xfrm>
            <a:prstGeom prst="ellipse">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4" name="Google Shape;504;p38"/>
            <p:cNvSpPr/>
            <p:nvPr/>
          </p:nvSpPr>
          <p:spPr>
            <a:xfrm rot="-1800000">
              <a:off x="4531210" y="3053409"/>
              <a:ext cx="128957" cy="111170"/>
            </a:xfrm>
            <a:prstGeom prst="triangle">
              <a:avLst>
                <a:gd name="adj"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505" name="Google Shape;505;p38"/>
          <p:cNvSpPr/>
          <p:nvPr/>
        </p:nvSpPr>
        <p:spPr>
          <a:xfrm>
            <a:off x="4528129" y="2783990"/>
            <a:ext cx="6072" cy="643"/>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38"/>
          <p:cNvSpPr/>
          <p:nvPr/>
        </p:nvSpPr>
        <p:spPr>
          <a:xfrm>
            <a:off x="4528129" y="2783449"/>
            <a:ext cx="6072" cy="1183"/>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8"/>
          <p:cNvSpPr/>
          <p:nvPr/>
        </p:nvSpPr>
        <p:spPr>
          <a:xfrm>
            <a:off x="4538273" y="2783990"/>
            <a:ext cx="5071" cy="643"/>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38"/>
          <p:cNvSpPr/>
          <p:nvPr/>
        </p:nvSpPr>
        <p:spPr>
          <a:xfrm>
            <a:off x="4538273" y="2783505"/>
            <a:ext cx="5071" cy="1127"/>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38">
            <a:hlinkClick r:id="rId3" action="ppaction://hlinksldjump"/>
          </p:cNvPr>
          <p:cNvSpPr/>
          <p:nvPr/>
        </p:nvSpPr>
        <p:spPr>
          <a:xfrm>
            <a:off x="300059" y="628439"/>
            <a:ext cx="154053" cy="153083"/>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38">
            <a:hlinkClick r:id="rId4" action="ppaction://hlinksldjump"/>
          </p:cNvPr>
          <p:cNvSpPr/>
          <p:nvPr/>
        </p:nvSpPr>
        <p:spPr>
          <a:xfrm>
            <a:off x="304109" y="971141"/>
            <a:ext cx="147840" cy="153083"/>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1" name="Google Shape;511;p38"/>
          <p:cNvGrpSpPr/>
          <p:nvPr/>
        </p:nvGrpSpPr>
        <p:grpSpPr>
          <a:xfrm>
            <a:off x="323492" y="1323388"/>
            <a:ext cx="132971" cy="153587"/>
            <a:chOff x="431322" y="1764517"/>
            <a:chExt cx="177294" cy="204783"/>
          </a:xfrm>
        </p:grpSpPr>
        <p:sp>
          <p:nvSpPr>
            <p:cNvPr id="512" name="Google Shape;512;p38">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38">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38">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15" name="Google Shape;515;p38"/>
          <p:cNvGrpSpPr/>
          <p:nvPr/>
        </p:nvGrpSpPr>
        <p:grpSpPr>
          <a:xfrm>
            <a:off x="323491" y="1661080"/>
            <a:ext cx="152753" cy="152753"/>
            <a:chOff x="431322" y="2214773"/>
            <a:chExt cx="203670" cy="203670"/>
          </a:xfrm>
        </p:grpSpPr>
        <p:sp>
          <p:nvSpPr>
            <p:cNvPr id="516" name="Google Shape;516;p38">
              <a:hlinkClick r:id="rId6" action="ppaction://hlinksldjump"/>
            </p:cNvPr>
            <p:cNvSpPr/>
            <p:nvPr/>
          </p:nvSpPr>
          <p:spPr>
            <a:xfrm>
              <a:off x="431322" y="2214773"/>
              <a:ext cx="203670" cy="203670"/>
            </a:xfrm>
            <a:prstGeom prst="roundRect">
              <a:avLst>
                <a:gd name="adj" fmla="val 12600"/>
              </a:avLst>
            </a:prstGeom>
            <a:solidFill>
              <a:srgbClr val="1ED7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17" name="Google Shape;517;p3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518" name="Google Shape;518;p38"/>
          <p:cNvGrpSpPr/>
          <p:nvPr/>
        </p:nvGrpSpPr>
        <p:grpSpPr>
          <a:xfrm>
            <a:off x="323492" y="1995130"/>
            <a:ext cx="152752" cy="152752"/>
            <a:chOff x="431321" y="3254199"/>
            <a:chExt cx="265483" cy="265483"/>
          </a:xfrm>
        </p:grpSpPr>
        <p:sp>
          <p:nvSpPr>
            <p:cNvPr id="519" name="Google Shape;519;p38">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20" name="Google Shape;520;p38"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521" name="Google Shape;521;p38"/>
          <p:cNvCxnSpPr/>
          <p:nvPr/>
        </p:nvCxnSpPr>
        <p:spPr>
          <a:xfrm>
            <a:off x="253142" y="2402327"/>
            <a:ext cx="1750219" cy="0"/>
          </a:xfrm>
          <a:prstGeom prst="straightConnector1">
            <a:avLst/>
          </a:prstGeom>
          <a:noFill/>
          <a:ln w="9525" cap="flat" cmpd="sng">
            <a:solidFill>
              <a:srgbClr val="555554"/>
            </a:solidFill>
            <a:prstDash val="solid"/>
            <a:miter lim="800000"/>
            <a:headEnd type="none" w="sm" len="sm"/>
            <a:tailEnd type="none" w="sm" len="sm"/>
          </a:ln>
        </p:spPr>
      </p:cxnSp>
      <p:sp>
        <p:nvSpPr>
          <p:cNvPr id="522" name="Google Shape;522;p38">
            <a:hlinkClick r:id="rId9" action="ppaction://hlinksldjump"/>
          </p:cNvPr>
          <p:cNvSpPr/>
          <p:nvPr/>
        </p:nvSpPr>
        <p:spPr>
          <a:xfrm>
            <a:off x="352879" y="2609435"/>
            <a:ext cx="116064" cy="15359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38">
            <a:hlinkClick r:id="rId10" action="ppaction://hlinksldjump"/>
          </p:cNvPr>
          <p:cNvSpPr/>
          <p:nvPr/>
        </p:nvSpPr>
        <p:spPr>
          <a:xfrm>
            <a:off x="343018" y="2968523"/>
            <a:ext cx="131194" cy="154369"/>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24" name="Google Shape;524;p38"/>
          <p:cNvGrpSpPr/>
          <p:nvPr/>
        </p:nvGrpSpPr>
        <p:grpSpPr>
          <a:xfrm>
            <a:off x="331289" y="3288586"/>
            <a:ext cx="152753" cy="152753"/>
            <a:chOff x="5762625" y="3095625"/>
            <a:chExt cx="665130" cy="665130"/>
          </a:xfrm>
        </p:grpSpPr>
        <p:sp>
          <p:nvSpPr>
            <p:cNvPr id="525" name="Google Shape;525;p38">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6" name="Google Shape;526;p38">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27" name="Google Shape;527;p38"/>
          <p:cNvGrpSpPr/>
          <p:nvPr/>
        </p:nvGrpSpPr>
        <p:grpSpPr>
          <a:xfrm>
            <a:off x="323491" y="3647789"/>
            <a:ext cx="155748" cy="155800"/>
            <a:chOff x="6124575" y="3380359"/>
            <a:chExt cx="468618" cy="468774"/>
          </a:xfrm>
        </p:grpSpPr>
        <p:sp>
          <p:nvSpPr>
            <p:cNvPr id="528" name="Google Shape;528;p38">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9" name="Google Shape;529;p38">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30" name="Google Shape;530;p38">
            <a:hlinkClick r:id="rId13" action="ppaction://hlinksldjump"/>
          </p:cNvPr>
          <p:cNvSpPr/>
          <p:nvPr/>
        </p:nvSpPr>
        <p:spPr>
          <a:xfrm>
            <a:off x="327197" y="3969701"/>
            <a:ext cx="148874" cy="148865"/>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31" name="Google Shape;531;p38"/>
          <p:cNvGrpSpPr/>
          <p:nvPr/>
        </p:nvGrpSpPr>
        <p:grpSpPr>
          <a:xfrm>
            <a:off x="6828349" y="220591"/>
            <a:ext cx="758250" cy="223425"/>
            <a:chOff x="9104466" y="294121"/>
            <a:chExt cx="1011000" cy="297900"/>
          </a:xfrm>
        </p:grpSpPr>
        <p:sp>
          <p:nvSpPr>
            <p:cNvPr id="532" name="Google Shape;532;p38"/>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3" name="Google Shape;533;p38"/>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534" name="Google Shape;534;p38"/>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5" name="Google Shape;535;p38"/>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536" name="Google Shape;536;p38"/>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7" name="Google Shape;537;p38"/>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8" name="Google Shape;538;p38"/>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9" name="Google Shape;539;p38">
            <a:hlinkClick r:id="rId6" action="ppaction://hlinksldjump"/>
          </p:cNvPr>
          <p:cNvSpPr txBox="1"/>
          <p:nvPr/>
        </p:nvSpPr>
        <p:spPr>
          <a:xfrm>
            <a:off x="652013" y="634325"/>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1ED760"/>
                </a:solidFill>
                <a:latin typeface="Poppins Medium"/>
                <a:ea typeface="Poppins Medium"/>
                <a:cs typeface="Poppins Medium"/>
                <a:sym typeface="Poppins Medium"/>
              </a:rPr>
              <a:t>Introduction</a:t>
            </a:r>
            <a:endParaRPr sz="1100"/>
          </a:p>
        </p:txBody>
      </p:sp>
      <p:sp>
        <p:nvSpPr>
          <p:cNvPr id="540" name="Google Shape;540;p38">
            <a:hlinkClick r:id="rId4" action="ppaction://hlinksldjump"/>
          </p:cNvPr>
          <p:cNvSpPr txBox="1"/>
          <p:nvPr/>
        </p:nvSpPr>
        <p:spPr>
          <a:xfrm>
            <a:off x="652001" y="977025"/>
            <a:ext cx="1156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Collection</a:t>
            </a:r>
            <a:endParaRPr sz="1100"/>
          </a:p>
        </p:txBody>
      </p:sp>
      <p:sp>
        <p:nvSpPr>
          <p:cNvPr id="541" name="Google Shape;541;p38">
            <a:hlinkClick r:id="rId5" action="ppaction://hlinksldjump"/>
          </p:cNvPr>
          <p:cNvSpPr txBox="1"/>
          <p:nvPr/>
        </p:nvSpPr>
        <p:spPr>
          <a:xfrm>
            <a:off x="652005" y="1313850"/>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Data Preparation</a:t>
            </a:r>
            <a:endParaRPr sz="1100"/>
          </a:p>
        </p:txBody>
      </p:sp>
      <p:sp>
        <p:nvSpPr>
          <p:cNvPr id="542" name="Google Shape;542;p38">
            <a:hlinkClick r:id="rId6" action="ppaction://hlinksldjump"/>
          </p:cNvPr>
          <p:cNvSpPr txBox="1"/>
          <p:nvPr/>
        </p:nvSpPr>
        <p:spPr>
          <a:xfrm>
            <a:off x="652000" y="1650652"/>
            <a:ext cx="711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EDA</a:t>
            </a:r>
            <a:endParaRPr sz="1100"/>
          </a:p>
        </p:txBody>
      </p:sp>
      <p:sp>
        <p:nvSpPr>
          <p:cNvPr id="543" name="Google Shape;543;p38">
            <a:hlinkClick r:id="rId8" action="ppaction://hlinksldjump"/>
          </p:cNvPr>
          <p:cNvSpPr txBox="1"/>
          <p:nvPr/>
        </p:nvSpPr>
        <p:spPr>
          <a:xfrm>
            <a:off x="652014" y="1987470"/>
            <a:ext cx="160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Feature Selection</a:t>
            </a:r>
            <a:endParaRPr sz="1100"/>
          </a:p>
        </p:txBody>
      </p:sp>
      <p:sp>
        <p:nvSpPr>
          <p:cNvPr id="544" name="Google Shape;544;p38">
            <a:hlinkClick r:id="rId9" action="ppaction://hlinksldjump"/>
          </p:cNvPr>
          <p:cNvSpPr txBox="1"/>
          <p:nvPr/>
        </p:nvSpPr>
        <p:spPr>
          <a:xfrm>
            <a:off x="652003" y="2609425"/>
            <a:ext cx="12858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Modeling Approach</a:t>
            </a:r>
            <a:endParaRPr sz="1100"/>
          </a:p>
        </p:txBody>
      </p:sp>
      <p:sp>
        <p:nvSpPr>
          <p:cNvPr id="545" name="Google Shape;545;p38">
            <a:hlinkClick r:id="rId10" action="ppaction://hlinksldjump"/>
          </p:cNvPr>
          <p:cNvSpPr txBox="1"/>
          <p:nvPr/>
        </p:nvSpPr>
        <p:spPr>
          <a:xfrm>
            <a:off x="652000" y="294900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Evaluation Metrics</a:t>
            </a:r>
            <a:endParaRPr sz="1100"/>
          </a:p>
        </p:txBody>
      </p:sp>
      <p:sp>
        <p:nvSpPr>
          <p:cNvPr id="546" name="Google Shape;546;p38">
            <a:hlinkClick r:id="rId11" action="ppaction://hlinksldjump"/>
          </p:cNvPr>
          <p:cNvSpPr txBox="1"/>
          <p:nvPr/>
        </p:nvSpPr>
        <p:spPr>
          <a:xfrm>
            <a:off x="652012" y="3288575"/>
            <a:ext cx="1351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Results and Insights</a:t>
            </a:r>
            <a:endParaRPr sz="1100"/>
          </a:p>
        </p:txBody>
      </p:sp>
      <p:sp>
        <p:nvSpPr>
          <p:cNvPr id="547" name="Google Shape;547;p38">
            <a:hlinkClick r:id="rId12" action="ppaction://hlinksldjump"/>
          </p:cNvPr>
          <p:cNvSpPr txBox="1"/>
          <p:nvPr/>
        </p:nvSpPr>
        <p:spPr>
          <a:xfrm>
            <a:off x="652010" y="3628150"/>
            <a:ext cx="12141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Challenges</a:t>
            </a:r>
            <a:endParaRPr sz="1100"/>
          </a:p>
        </p:txBody>
      </p:sp>
      <p:sp>
        <p:nvSpPr>
          <p:cNvPr id="548" name="Google Shape;548;p38">
            <a:hlinkClick r:id="rId13" action="ppaction://hlinksldjump"/>
          </p:cNvPr>
          <p:cNvSpPr txBox="1"/>
          <p:nvPr/>
        </p:nvSpPr>
        <p:spPr>
          <a:xfrm>
            <a:off x="652000" y="3967725"/>
            <a:ext cx="926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rgbClr val="B4B5B2"/>
                </a:solidFill>
                <a:latin typeface="Poppins Medium"/>
                <a:ea typeface="Poppins Medium"/>
                <a:cs typeface="Poppins Medium"/>
                <a:sym typeface="Poppins Medium"/>
              </a:rPr>
              <a:t>Conclusion</a:t>
            </a:r>
            <a:endParaRPr sz="1100"/>
          </a:p>
        </p:txBody>
      </p:sp>
      <p:pic>
        <p:nvPicPr>
          <p:cNvPr id="549" name="Google Shape;549;p38"/>
          <p:cNvPicPr preferRelativeResize="0"/>
          <p:nvPr/>
        </p:nvPicPr>
        <p:blipFill>
          <a:blip r:embed="rId14">
            <a:alphaModFix/>
          </a:blip>
          <a:stretch>
            <a:fillRect/>
          </a:stretch>
        </p:blipFill>
        <p:spPr>
          <a:xfrm>
            <a:off x="2973275" y="1025154"/>
            <a:ext cx="5705950" cy="4134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12" scaled="0"/>
        </a:gradFill>
        <a:effectLst/>
      </p:bgPr>
    </p:bg>
    <p:spTree>
      <p:nvGrpSpPr>
        <p:cNvPr id="1" name="Shape 553"/>
        <p:cNvGrpSpPr/>
        <p:nvPr/>
      </p:nvGrpSpPr>
      <p:grpSpPr>
        <a:xfrm>
          <a:off x="0" y="0"/>
          <a:ext cx="0" cy="0"/>
          <a:chOff x="0" y="0"/>
          <a:chExt cx="0" cy="0"/>
        </a:xfrm>
      </p:grpSpPr>
      <p:grpSp>
        <p:nvGrpSpPr>
          <p:cNvPr id="554" name="Google Shape;554;p39"/>
          <p:cNvGrpSpPr/>
          <p:nvPr/>
        </p:nvGrpSpPr>
        <p:grpSpPr>
          <a:xfrm>
            <a:off x="300053" y="166249"/>
            <a:ext cx="270914" cy="52682"/>
            <a:chOff x="249382" y="221673"/>
            <a:chExt cx="234497" cy="45600"/>
          </a:xfrm>
        </p:grpSpPr>
        <p:sp>
          <p:nvSpPr>
            <p:cNvPr id="555" name="Google Shape;555;p39"/>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56" name="Google Shape;556;p39"/>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57" name="Google Shape;557;p39"/>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558" name="Google Shape;558;p39"/>
          <p:cNvGrpSpPr/>
          <p:nvPr/>
        </p:nvGrpSpPr>
        <p:grpSpPr>
          <a:xfrm>
            <a:off x="2443181" y="219048"/>
            <a:ext cx="223451" cy="223451"/>
            <a:chOff x="8892506" y="664914"/>
            <a:chExt cx="209400" cy="209400"/>
          </a:xfrm>
        </p:grpSpPr>
        <p:sp>
          <p:nvSpPr>
            <p:cNvPr id="559" name="Google Shape;559;p39"/>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0" name="Google Shape;560;p39"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61" name="Google Shape;561;p39"/>
          <p:cNvGrpSpPr/>
          <p:nvPr/>
        </p:nvGrpSpPr>
        <p:grpSpPr>
          <a:xfrm flipH="1">
            <a:off x="2749825" y="219048"/>
            <a:ext cx="223451" cy="223451"/>
            <a:chOff x="8892506" y="664914"/>
            <a:chExt cx="209400" cy="209400"/>
          </a:xfrm>
        </p:grpSpPr>
        <p:sp>
          <p:nvSpPr>
            <p:cNvPr id="562" name="Google Shape;562;p39"/>
            <p:cNvSpPr/>
            <p:nvPr/>
          </p:nvSpPr>
          <p:spPr>
            <a:xfrm>
              <a:off x="8892506" y="664914"/>
              <a:ext cx="209400" cy="209400"/>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3" name="Google Shape;563;p39"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64" name="Google Shape;564;p39"/>
          <p:cNvSpPr txBox="1"/>
          <p:nvPr/>
        </p:nvSpPr>
        <p:spPr>
          <a:xfrm>
            <a:off x="2393500" y="554975"/>
            <a:ext cx="48249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Results- All Hits</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cxnSp>
        <p:nvCxnSpPr>
          <p:cNvPr id="565" name="Google Shape;565;p39"/>
          <p:cNvCxnSpPr/>
          <p:nvPr/>
        </p:nvCxnSpPr>
        <p:spPr>
          <a:xfrm>
            <a:off x="253142" y="2402327"/>
            <a:ext cx="1750200" cy="0"/>
          </a:xfrm>
          <a:prstGeom prst="straightConnector1">
            <a:avLst/>
          </a:prstGeom>
          <a:noFill/>
          <a:ln w="9525" cap="flat" cmpd="sng">
            <a:solidFill>
              <a:srgbClr val="555554"/>
            </a:solidFill>
            <a:prstDash val="solid"/>
            <a:miter lim="800000"/>
            <a:headEnd type="none" w="sm" len="sm"/>
            <a:tailEnd type="none" w="sm" len="sm"/>
          </a:ln>
        </p:spPr>
      </p:cxnSp>
      <p:grpSp>
        <p:nvGrpSpPr>
          <p:cNvPr id="566" name="Google Shape;566;p39"/>
          <p:cNvGrpSpPr/>
          <p:nvPr/>
        </p:nvGrpSpPr>
        <p:grpSpPr>
          <a:xfrm>
            <a:off x="6828349" y="220591"/>
            <a:ext cx="758250" cy="223425"/>
            <a:chOff x="9104466" y="294121"/>
            <a:chExt cx="1011000" cy="297900"/>
          </a:xfrm>
        </p:grpSpPr>
        <p:sp>
          <p:nvSpPr>
            <p:cNvPr id="567" name="Google Shape;567;p39"/>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8" name="Google Shape;568;p39"/>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569" name="Google Shape;569;p39"/>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0" name="Google Shape;570;p39"/>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571" name="Google Shape;571;p39"/>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2" name="Google Shape;572;p39"/>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3" name="Google Shape;573;p39"/>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74" name="Google Shape;574;p39"/>
          <p:cNvPicPr preferRelativeResize="0"/>
          <p:nvPr/>
        </p:nvPicPr>
        <p:blipFill>
          <a:blip r:embed="rId3">
            <a:alphaModFix/>
          </a:blip>
          <a:stretch>
            <a:fillRect/>
          </a:stretch>
        </p:blipFill>
        <p:spPr>
          <a:xfrm>
            <a:off x="46825" y="1295527"/>
            <a:ext cx="8938800" cy="2947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12" scaled="0"/>
        </a:gradFill>
        <a:effectLst/>
      </p:bgPr>
    </p:bg>
    <p:spTree>
      <p:nvGrpSpPr>
        <p:cNvPr id="1" name="Shape 578"/>
        <p:cNvGrpSpPr/>
        <p:nvPr/>
      </p:nvGrpSpPr>
      <p:grpSpPr>
        <a:xfrm>
          <a:off x="0" y="0"/>
          <a:ext cx="0" cy="0"/>
          <a:chOff x="0" y="0"/>
          <a:chExt cx="0" cy="0"/>
        </a:xfrm>
      </p:grpSpPr>
      <p:grpSp>
        <p:nvGrpSpPr>
          <p:cNvPr id="579" name="Google Shape;579;p40"/>
          <p:cNvGrpSpPr/>
          <p:nvPr/>
        </p:nvGrpSpPr>
        <p:grpSpPr>
          <a:xfrm>
            <a:off x="300053" y="166249"/>
            <a:ext cx="270914" cy="52682"/>
            <a:chOff x="249382" y="221673"/>
            <a:chExt cx="234497" cy="45600"/>
          </a:xfrm>
        </p:grpSpPr>
        <p:sp>
          <p:nvSpPr>
            <p:cNvPr id="580" name="Google Shape;580;p40"/>
            <p:cNvSpPr/>
            <p:nvPr/>
          </p:nvSpPr>
          <p:spPr>
            <a:xfrm>
              <a:off x="24938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1" name="Google Shape;581;p40"/>
            <p:cNvSpPr/>
            <p:nvPr/>
          </p:nvSpPr>
          <p:spPr>
            <a:xfrm>
              <a:off x="344632"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2" name="Google Shape;582;p40"/>
            <p:cNvSpPr/>
            <p:nvPr/>
          </p:nvSpPr>
          <p:spPr>
            <a:xfrm>
              <a:off x="438279" y="221673"/>
              <a:ext cx="45600" cy="45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583" name="Google Shape;583;p40"/>
          <p:cNvGrpSpPr/>
          <p:nvPr/>
        </p:nvGrpSpPr>
        <p:grpSpPr>
          <a:xfrm>
            <a:off x="2443181" y="219048"/>
            <a:ext cx="223451" cy="223451"/>
            <a:chOff x="8892506" y="664914"/>
            <a:chExt cx="209400" cy="209400"/>
          </a:xfrm>
        </p:grpSpPr>
        <p:sp>
          <p:nvSpPr>
            <p:cNvPr id="584" name="Google Shape;584;p40"/>
            <p:cNvSpPr/>
            <p:nvPr/>
          </p:nvSpPr>
          <p:spPr>
            <a:xfrm>
              <a:off x="8892506" y="664914"/>
              <a:ext cx="209400" cy="209400"/>
            </a:xfrm>
            <a:prstGeom prst="ellipse">
              <a:avLst/>
            </a:prstGeom>
            <a:solidFill>
              <a:srgbClr val="0A07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5" name="Google Shape;585;p40"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86" name="Google Shape;586;p40"/>
          <p:cNvGrpSpPr/>
          <p:nvPr/>
        </p:nvGrpSpPr>
        <p:grpSpPr>
          <a:xfrm flipH="1">
            <a:off x="2749825" y="219048"/>
            <a:ext cx="223451" cy="223451"/>
            <a:chOff x="8892506" y="664914"/>
            <a:chExt cx="209400" cy="209400"/>
          </a:xfrm>
        </p:grpSpPr>
        <p:sp>
          <p:nvSpPr>
            <p:cNvPr id="587" name="Google Shape;587;p40"/>
            <p:cNvSpPr/>
            <p:nvPr/>
          </p:nvSpPr>
          <p:spPr>
            <a:xfrm>
              <a:off x="8892506" y="664914"/>
              <a:ext cx="209400" cy="209400"/>
            </a:xfrm>
            <a:prstGeom prst="ellipse">
              <a:avLst/>
            </a:prstGeom>
            <a:solidFill>
              <a:srgbClr val="120D1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8" name="Google Shape;588;p40" descr="Caret Left with solid fill"/>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89" name="Google Shape;589;p40"/>
          <p:cNvSpPr txBox="1"/>
          <p:nvPr/>
        </p:nvSpPr>
        <p:spPr>
          <a:xfrm>
            <a:off x="2393500" y="554975"/>
            <a:ext cx="4824900" cy="1593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3300">
                <a:solidFill>
                  <a:srgbClr val="1ED760"/>
                </a:solidFill>
                <a:latin typeface="Poppins Medium"/>
                <a:ea typeface="Poppins Medium"/>
                <a:cs typeface="Poppins Medium"/>
                <a:sym typeface="Poppins Medium"/>
              </a:rPr>
              <a:t>Results - Hits</a:t>
            </a:r>
            <a:endParaRPr sz="3300">
              <a:solidFill>
                <a:srgbClr val="1ED760"/>
              </a:solidFill>
              <a:latin typeface="Poppins Medium"/>
              <a:ea typeface="Poppins Medium"/>
              <a:cs typeface="Poppins Medium"/>
              <a:sym typeface="Poppins Medium"/>
            </a:endParaRPr>
          </a:p>
          <a:p>
            <a:pPr marL="0" lvl="0" indent="0" algn="l" rtl="0">
              <a:spcBef>
                <a:spcPts val="0"/>
              </a:spcBef>
              <a:spcAft>
                <a:spcPts val="0"/>
              </a:spcAft>
              <a:buClr>
                <a:schemeClr val="dk1"/>
              </a:buClr>
              <a:buSzPts val="1100"/>
              <a:buFont typeface="Arial"/>
              <a:buNone/>
            </a:pPr>
            <a:endParaRPr sz="3300">
              <a:solidFill>
                <a:srgbClr val="1ED760"/>
              </a:solidFill>
              <a:latin typeface="Poppins Medium"/>
              <a:ea typeface="Poppins Medium"/>
              <a:cs typeface="Poppins Medium"/>
              <a:sym typeface="Poppins Medium"/>
            </a:endParaRPr>
          </a:p>
          <a:p>
            <a:pPr marL="0" marR="0" lvl="0" indent="0" algn="l" rtl="0">
              <a:spcBef>
                <a:spcPts val="0"/>
              </a:spcBef>
              <a:spcAft>
                <a:spcPts val="0"/>
              </a:spcAft>
              <a:buNone/>
            </a:pPr>
            <a:endParaRPr sz="3300">
              <a:solidFill>
                <a:srgbClr val="1ED760"/>
              </a:solidFill>
              <a:latin typeface="Poppins Medium"/>
              <a:ea typeface="Poppins Medium"/>
              <a:cs typeface="Poppins Medium"/>
              <a:sym typeface="Poppins Medium"/>
            </a:endParaRPr>
          </a:p>
        </p:txBody>
      </p:sp>
      <p:grpSp>
        <p:nvGrpSpPr>
          <p:cNvPr id="590" name="Google Shape;590;p40"/>
          <p:cNvGrpSpPr/>
          <p:nvPr/>
        </p:nvGrpSpPr>
        <p:grpSpPr>
          <a:xfrm>
            <a:off x="6828349" y="220591"/>
            <a:ext cx="758250" cy="223425"/>
            <a:chOff x="9104466" y="294121"/>
            <a:chExt cx="1011000" cy="297900"/>
          </a:xfrm>
        </p:grpSpPr>
        <p:sp>
          <p:nvSpPr>
            <p:cNvPr id="591" name="Google Shape;591;p40"/>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2" name="Google Shape;592;p40"/>
            <p:cNvSpPr txBox="1"/>
            <p:nvPr/>
          </p:nvSpPr>
          <p:spPr>
            <a:xfrm>
              <a:off x="9179442" y="302573"/>
              <a:ext cx="8610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593" name="Google Shape;593;p40"/>
          <p:cNvSpPr/>
          <p:nvPr/>
        </p:nvSpPr>
        <p:spPr>
          <a:xfrm>
            <a:off x="7821330" y="220591"/>
            <a:ext cx="1022700" cy="223500"/>
          </a:xfrm>
          <a:prstGeom prst="roundRect">
            <a:avLst>
              <a:gd name="adj" fmla="val 50000"/>
            </a:avLst>
          </a:prstGeom>
          <a:solidFill>
            <a:srgbClr val="0A080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4" name="Google Shape;594;p40"/>
          <p:cNvSpPr txBox="1"/>
          <p:nvPr/>
        </p:nvSpPr>
        <p:spPr>
          <a:xfrm>
            <a:off x="7994698" y="228442"/>
            <a:ext cx="681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595" name="Google Shape;595;p40"/>
          <p:cNvSpPr/>
          <p:nvPr/>
        </p:nvSpPr>
        <p:spPr>
          <a:xfrm>
            <a:off x="7849446" y="241506"/>
            <a:ext cx="178500" cy="178500"/>
          </a:xfrm>
          <a:prstGeom prst="ellipse">
            <a:avLst/>
          </a:prstGeom>
          <a:solidFill>
            <a:srgbClr val="555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6" name="Google Shape;596;p40"/>
          <p:cNvSpPr/>
          <p:nvPr/>
        </p:nvSpPr>
        <p:spPr>
          <a:xfrm>
            <a:off x="7895219" y="282786"/>
            <a:ext cx="87048" cy="96035"/>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40"/>
          <p:cNvSpPr/>
          <p:nvPr/>
        </p:nvSpPr>
        <p:spPr>
          <a:xfrm rot="3599511">
            <a:off x="8687344" y="291053"/>
            <a:ext cx="64784" cy="56039"/>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98" name="Google Shape;598;p40"/>
          <p:cNvPicPr preferRelativeResize="0"/>
          <p:nvPr/>
        </p:nvPicPr>
        <p:blipFill>
          <a:blip r:embed="rId3">
            <a:alphaModFix/>
          </a:blip>
          <a:stretch>
            <a:fillRect/>
          </a:stretch>
        </p:blipFill>
        <p:spPr>
          <a:xfrm>
            <a:off x="-3" y="1164075"/>
            <a:ext cx="9144003" cy="299589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693</Words>
  <Application>Microsoft Office PowerPoint</Application>
  <PresentationFormat>On-screen Show (16:9)</PresentationFormat>
  <Paragraphs>234</Paragraphs>
  <Slides>18</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Poppins</vt:lpstr>
      <vt:lpstr>Poppins Medium</vt:lpstr>
      <vt:lpstr>Open Sans</vt:lpstr>
      <vt:lpstr>Arial</vt:lpstr>
      <vt:lpstr>Calibri</vt:lpstr>
      <vt:lpstr>Poppins SemiBold</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Alfredo Mendiola</cp:lastModifiedBy>
  <cp:revision>1</cp:revision>
  <dcterms:modified xsi:type="dcterms:W3CDTF">2023-12-15T00:57:35Z</dcterms:modified>
</cp:coreProperties>
</file>